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77" r:id="rId5"/>
    <p:sldId id="273" r:id="rId6"/>
    <p:sldId id="275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2C20B2-1AAA-41BA-B9E3-BEA920BCB848}" v="98" dt="2023-12-12T15:16:42.0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29"/>
    <p:restoredTop sz="96327"/>
  </p:normalViewPr>
  <p:slideViewPr>
    <p:cSldViewPr snapToGrid="0" snapToObjects="1">
      <p:cViewPr varScale="1">
        <p:scale>
          <a:sx n="161" d="100"/>
          <a:sy n="161" d="100"/>
        </p:scale>
        <p:origin x="444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Ulmer" userId="128df8d8-cc14-488c-9c00-34c35e5194cd" providerId="ADAL" clId="{172C20B2-1AAA-41BA-B9E3-BEA920BCB848}"/>
    <pc:docChg chg="undo custSel addSld delSld modSld sldOrd">
      <pc:chgData name="Mike Ulmer" userId="128df8d8-cc14-488c-9c00-34c35e5194cd" providerId="ADAL" clId="{172C20B2-1AAA-41BA-B9E3-BEA920BCB848}" dt="2023-12-12T19:02:11.811" v="4335" actId="20577"/>
      <pc:docMkLst>
        <pc:docMk/>
      </pc:docMkLst>
      <pc:sldChg chg="modSp mod">
        <pc:chgData name="Mike Ulmer" userId="128df8d8-cc14-488c-9c00-34c35e5194cd" providerId="ADAL" clId="{172C20B2-1AAA-41BA-B9E3-BEA920BCB848}" dt="2023-12-12T19:02:11.811" v="4335" actId="20577"/>
        <pc:sldMkLst>
          <pc:docMk/>
          <pc:sldMk cId="1701399196" sldId="256"/>
        </pc:sldMkLst>
        <pc:spChg chg="mod">
          <ac:chgData name="Mike Ulmer" userId="128df8d8-cc14-488c-9c00-34c35e5194cd" providerId="ADAL" clId="{172C20B2-1AAA-41BA-B9E3-BEA920BCB848}" dt="2023-12-12T19:02:11.811" v="4335" actId="20577"/>
          <ac:spMkLst>
            <pc:docMk/>
            <pc:sldMk cId="1701399196" sldId="256"/>
            <ac:spMk id="2" creationId="{D930D327-B698-1241-B541-FC218F1DE962}"/>
          </ac:spMkLst>
        </pc:spChg>
      </pc:sldChg>
      <pc:sldChg chg="addSp delSp modSp mod">
        <pc:chgData name="Mike Ulmer" userId="128df8d8-cc14-488c-9c00-34c35e5194cd" providerId="ADAL" clId="{172C20B2-1AAA-41BA-B9E3-BEA920BCB848}" dt="2023-12-12T15:08:04.064" v="4108" actId="22"/>
        <pc:sldMkLst>
          <pc:docMk/>
          <pc:sldMk cId="3547293622" sldId="257"/>
        </pc:sldMkLst>
        <pc:spChg chg="mod">
          <ac:chgData name="Mike Ulmer" userId="128df8d8-cc14-488c-9c00-34c35e5194cd" providerId="ADAL" clId="{172C20B2-1AAA-41BA-B9E3-BEA920BCB848}" dt="2023-12-11T21:02:42.559" v="403" actId="20577"/>
          <ac:spMkLst>
            <pc:docMk/>
            <pc:sldMk cId="3547293622" sldId="257"/>
            <ac:spMk id="2" creationId="{CA3A499A-F883-B34B-95FB-FDAFD962DA13}"/>
          </ac:spMkLst>
        </pc:spChg>
        <pc:spChg chg="add del mod">
          <ac:chgData name="Mike Ulmer" userId="128df8d8-cc14-488c-9c00-34c35e5194cd" providerId="ADAL" clId="{172C20B2-1AAA-41BA-B9E3-BEA920BCB848}" dt="2023-12-11T21:02:01.325" v="318"/>
          <ac:spMkLst>
            <pc:docMk/>
            <pc:sldMk cId="3547293622" sldId="257"/>
            <ac:spMk id="3" creationId="{E37DE1DE-B49D-4A3A-EFDA-C7371C47BBCA}"/>
          </ac:spMkLst>
        </pc:spChg>
        <pc:spChg chg="add del">
          <ac:chgData name="Mike Ulmer" userId="128df8d8-cc14-488c-9c00-34c35e5194cd" providerId="ADAL" clId="{172C20B2-1AAA-41BA-B9E3-BEA920BCB848}" dt="2023-12-12T15:08:04.064" v="4108" actId="22"/>
          <ac:spMkLst>
            <pc:docMk/>
            <pc:sldMk cId="3547293622" sldId="257"/>
            <ac:spMk id="4" creationId="{BAAA43BE-7FE3-3957-4280-66D954ED7361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4" creationId="{EF58BDDA-87CD-CA12-23BA-1B8FC74532B3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5" creationId="{C0686CC0-C9C5-2B3A-8C26-BAC5654FA4B8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6" creationId="{C63F0E6F-8F9F-9969-5453-038056E4C22E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7" creationId="{72B0E4B8-7F4D-E0C0-3EBC-8CBB400E8990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8" creationId="{3EF94AF9-C226-853D-0523-1D8B0E9734F0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9" creationId="{E7BB2188-F745-508F-20CC-BC18DA83E350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10" creationId="{A025C364-29D6-9B03-D51F-1D435FD482D7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11" creationId="{B25DDCAC-16BD-4BAE-E138-530B6433F72D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12" creationId="{AA224715-6710-CE51-EAFA-61DB23449B68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13" creationId="{E7ED58EB-4A0A-B10E-21B5-CD153CE8F0AA}"/>
          </ac:spMkLst>
        </pc:spChg>
        <pc:spChg chg="add del mod">
          <ac:chgData name="Mike Ulmer" userId="128df8d8-cc14-488c-9c00-34c35e5194cd" providerId="ADAL" clId="{172C20B2-1AAA-41BA-B9E3-BEA920BCB848}" dt="2023-12-11T21:37:33.782" v="2123"/>
          <ac:spMkLst>
            <pc:docMk/>
            <pc:sldMk cId="3547293622" sldId="257"/>
            <ac:spMk id="14" creationId="{052B945C-DB98-4006-E385-7066E93CDB77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18" creationId="{9EB746C2-E19C-E02D-FFD8-FB3F91527DB7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33" creationId="{33F01F2D-4B6B-3271-86F7-A33681D623BB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35" creationId="{01349800-9993-E7BE-CB44-14ED6C9DD6FE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37" creationId="{CFFD3271-1C98-8E4A-A5A9-9F8EF7D1CF00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38" creationId="{92D2CF34-F81E-7EDE-9245-3B97F53369EB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39" creationId="{F7E2EBE7-8BB2-4407-8D6D-C4230AD3583F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40" creationId="{46F67FDB-2891-6802-E179-376F05CF6807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41" creationId="{BC618DA7-B0CD-782F-87D9-E57DFCB15B76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42" creationId="{C29A896B-EDB2-0D2B-EC52-AE18997CB156}"/>
          </ac:spMkLst>
        </pc:spChg>
        <pc:spChg chg="del">
          <ac:chgData name="Mike Ulmer" userId="128df8d8-cc14-488c-9c00-34c35e5194cd" providerId="ADAL" clId="{172C20B2-1AAA-41BA-B9E3-BEA920BCB848}" dt="2023-12-11T21:01:48.369" v="314" actId="478"/>
          <ac:spMkLst>
            <pc:docMk/>
            <pc:sldMk cId="3547293622" sldId="257"/>
            <ac:spMk id="43" creationId="{9ED36EEB-2731-2FCA-2BB4-68C28D395873}"/>
          </ac:spMkLst>
        </pc:spChg>
        <pc:graphicFrameChg chg="add mod modGraphic">
          <ac:chgData name="Mike Ulmer" userId="128df8d8-cc14-488c-9c00-34c35e5194cd" providerId="ADAL" clId="{172C20B2-1AAA-41BA-B9E3-BEA920BCB848}" dt="2023-12-12T14:55:51.446" v="4104" actId="20577"/>
          <ac:graphicFrameMkLst>
            <pc:docMk/>
            <pc:sldMk cId="3547293622" sldId="257"/>
            <ac:graphicFrameMk id="15" creationId="{79FC7F11-0FFE-CEED-AB01-CB1910C791DB}"/>
          </ac:graphicFrameMkLst>
        </pc:graphicFrameChg>
        <pc:picChg chg="del">
          <ac:chgData name="Mike Ulmer" userId="128df8d8-cc14-488c-9c00-34c35e5194cd" providerId="ADAL" clId="{172C20B2-1AAA-41BA-B9E3-BEA920BCB848}" dt="2023-12-11T21:02:01.318" v="316" actId="478"/>
          <ac:picMkLst>
            <pc:docMk/>
            <pc:sldMk cId="3547293622" sldId="257"/>
            <ac:picMk id="19" creationId="{218343BA-E598-50E8-0087-1237AA29370A}"/>
          </ac:picMkLst>
        </pc:picChg>
      </pc:sldChg>
      <pc:sldChg chg="del">
        <pc:chgData name="Mike Ulmer" userId="128df8d8-cc14-488c-9c00-34c35e5194cd" providerId="ADAL" clId="{172C20B2-1AAA-41BA-B9E3-BEA920BCB848}" dt="2023-12-11T20:59:42.734" v="245" actId="47"/>
        <pc:sldMkLst>
          <pc:docMk/>
          <pc:sldMk cId="732244642" sldId="259"/>
        </pc:sldMkLst>
      </pc:sldChg>
      <pc:sldChg chg="del">
        <pc:chgData name="Mike Ulmer" userId="128df8d8-cc14-488c-9c00-34c35e5194cd" providerId="ADAL" clId="{172C20B2-1AAA-41BA-B9E3-BEA920BCB848}" dt="2023-12-11T20:59:38.510" v="244" actId="47"/>
        <pc:sldMkLst>
          <pc:docMk/>
          <pc:sldMk cId="3323846928" sldId="260"/>
        </pc:sldMkLst>
      </pc:sldChg>
      <pc:sldChg chg="del">
        <pc:chgData name="Mike Ulmer" userId="128df8d8-cc14-488c-9c00-34c35e5194cd" providerId="ADAL" clId="{172C20B2-1AAA-41BA-B9E3-BEA920BCB848}" dt="2023-12-11T20:59:52.494" v="251" actId="47"/>
        <pc:sldMkLst>
          <pc:docMk/>
          <pc:sldMk cId="2723051876" sldId="262"/>
        </pc:sldMkLst>
      </pc:sldChg>
      <pc:sldChg chg="modSp mod">
        <pc:chgData name="Mike Ulmer" userId="128df8d8-cc14-488c-9c00-34c35e5194cd" providerId="ADAL" clId="{172C20B2-1AAA-41BA-B9E3-BEA920BCB848}" dt="2023-12-12T15:39:08.908" v="4332" actId="20577"/>
        <pc:sldMkLst>
          <pc:docMk/>
          <pc:sldMk cId="4047288397" sldId="263"/>
        </pc:sldMkLst>
        <pc:spChg chg="mod">
          <ac:chgData name="Mike Ulmer" userId="128df8d8-cc14-488c-9c00-34c35e5194cd" providerId="ADAL" clId="{172C20B2-1AAA-41BA-B9E3-BEA920BCB848}" dt="2023-12-12T15:39:08.908" v="4332" actId="20577"/>
          <ac:spMkLst>
            <pc:docMk/>
            <pc:sldMk cId="4047288397" sldId="263"/>
            <ac:spMk id="2" creationId="{0DE9946E-D361-7176-38D7-2E49C2428BE4}"/>
          </ac:spMkLst>
        </pc:spChg>
        <pc:spChg chg="mod">
          <ac:chgData name="Mike Ulmer" userId="128df8d8-cc14-488c-9c00-34c35e5194cd" providerId="ADAL" clId="{172C20B2-1AAA-41BA-B9E3-BEA920BCB848}" dt="2023-12-11T22:52:02.816" v="4046" actId="108"/>
          <ac:spMkLst>
            <pc:docMk/>
            <pc:sldMk cId="4047288397" sldId="263"/>
            <ac:spMk id="3" creationId="{8E134DC2-0670-E903-53B7-2640649D4F77}"/>
          </ac:spMkLst>
        </pc:spChg>
      </pc:sldChg>
      <pc:sldChg chg="del">
        <pc:chgData name="Mike Ulmer" userId="128df8d8-cc14-488c-9c00-34c35e5194cd" providerId="ADAL" clId="{172C20B2-1AAA-41BA-B9E3-BEA920BCB848}" dt="2023-12-11T21:08:54.113" v="1083" actId="47"/>
        <pc:sldMkLst>
          <pc:docMk/>
          <pc:sldMk cId="1116709819" sldId="264"/>
        </pc:sldMkLst>
      </pc:sldChg>
      <pc:sldChg chg="addSp delSp modSp del mod">
        <pc:chgData name="Mike Ulmer" userId="128df8d8-cc14-488c-9c00-34c35e5194cd" providerId="ADAL" clId="{172C20B2-1AAA-41BA-B9E3-BEA920BCB848}" dt="2023-12-11T21:44:55.662" v="2460" actId="47"/>
        <pc:sldMkLst>
          <pc:docMk/>
          <pc:sldMk cId="363568952" sldId="265"/>
        </pc:sldMkLst>
        <pc:spChg chg="mod">
          <ac:chgData name="Mike Ulmer" userId="128df8d8-cc14-488c-9c00-34c35e5194cd" providerId="ADAL" clId="{172C20B2-1AAA-41BA-B9E3-BEA920BCB848}" dt="2023-12-11T21:16:40.735" v="1357" actId="20577"/>
          <ac:spMkLst>
            <pc:docMk/>
            <pc:sldMk cId="363568952" sldId="265"/>
            <ac:spMk id="2" creationId="{84D1452D-DA35-D9D6-59DD-68363577C912}"/>
          </ac:spMkLst>
        </pc:spChg>
        <pc:spChg chg="del">
          <ac:chgData name="Mike Ulmer" userId="128df8d8-cc14-488c-9c00-34c35e5194cd" providerId="ADAL" clId="{172C20B2-1AAA-41BA-B9E3-BEA920BCB848}" dt="2023-12-11T21:03:24.361" v="458" actId="478"/>
          <ac:spMkLst>
            <pc:docMk/>
            <pc:sldMk cId="363568952" sldId="265"/>
            <ac:spMk id="4" creationId="{586D257A-19AE-3828-BC7E-D730E5EB7951}"/>
          </ac:spMkLst>
        </pc:spChg>
        <pc:spChg chg="add del mod">
          <ac:chgData name="Mike Ulmer" userId="128df8d8-cc14-488c-9c00-34c35e5194cd" providerId="ADAL" clId="{172C20B2-1AAA-41BA-B9E3-BEA920BCB848}" dt="2023-12-11T21:03:28.098" v="459" actId="478"/>
          <ac:spMkLst>
            <pc:docMk/>
            <pc:sldMk cId="363568952" sldId="265"/>
            <ac:spMk id="5" creationId="{B58D12B6-03E3-0D95-ABE8-E0C370BAB14B}"/>
          </ac:spMkLst>
        </pc:spChg>
        <pc:spChg chg="add del mod">
          <ac:chgData name="Mike Ulmer" userId="128df8d8-cc14-488c-9c00-34c35e5194cd" providerId="ADAL" clId="{172C20B2-1AAA-41BA-B9E3-BEA920BCB848}" dt="2023-12-11T21:44:39.822" v="2457" actId="21"/>
          <ac:spMkLst>
            <pc:docMk/>
            <pc:sldMk cId="363568952" sldId="265"/>
            <ac:spMk id="7" creationId="{B9B2A9B8-D431-2D51-0F20-949BC58B092E}"/>
          </ac:spMkLst>
        </pc:spChg>
        <pc:spChg chg="add del mod">
          <ac:chgData name="Mike Ulmer" userId="128df8d8-cc14-488c-9c00-34c35e5194cd" providerId="ADAL" clId="{172C20B2-1AAA-41BA-B9E3-BEA920BCB848}" dt="2023-12-11T21:16:56.859" v="1361" actId="478"/>
          <ac:spMkLst>
            <pc:docMk/>
            <pc:sldMk cId="363568952" sldId="265"/>
            <ac:spMk id="9" creationId="{47D3F5AC-13F3-A405-ABCD-CA60F74E01D1}"/>
          </ac:spMkLst>
        </pc:spChg>
        <pc:spChg chg="add mod">
          <ac:chgData name="Mike Ulmer" userId="128df8d8-cc14-488c-9c00-34c35e5194cd" providerId="ADAL" clId="{172C20B2-1AAA-41BA-B9E3-BEA920BCB848}" dt="2023-12-11T21:31:55.523" v="1447" actId="20577"/>
          <ac:spMkLst>
            <pc:docMk/>
            <pc:sldMk cId="363568952" sldId="265"/>
            <ac:spMk id="10" creationId="{FD1EC26C-37AF-ADFB-44B0-44D978043149}"/>
          </ac:spMkLst>
        </pc:spChg>
        <pc:picChg chg="del">
          <ac:chgData name="Mike Ulmer" userId="128df8d8-cc14-488c-9c00-34c35e5194cd" providerId="ADAL" clId="{172C20B2-1AAA-41BA-B9E3-BEA920BCB848}" dt="2023-12-11T21:03:29.138" v="460" actId="478"/>
          <ac:picMkLst>
            <pc:docMk/>
            <pc:sldMk cId="363568952" sldId="265"/>
            <ac:picMk id="6" creationId="{1CED8BB3-580F-E6C5-3CA8-8B57DFBB61C3}"/>
          </ac:picMkLst>
        </pc:picChg>
        <pc:picChg chg="del">
          <ac:chgData name="Mike Ulmer" userId="128df8d8-cc14-488c-9c00-34c35e5194cd" providerId="ADAL" clId="{172C20B2-1AAA-41BA-B9E3-BEA920BCB848}" dt="2023-12-11T21:03:29.980" v="461" actId="478"/>
          <ac:picMkLst>
            <pc:docMk/>
            <pc:sldMk cId="363568952" sldId="265"/>
            <ac:picMk id="8" creationId="{17CF490F-5F31-4877-C21C-8A6042798B03}"/>
          </ac:picMkLst>
        </pc:picChg>
      </pc:sldChg>
      <pc:sldChg chg="del">
        <pc:chgData name="Mike Ulmer" userId="128df8d8-cc14-488c-9c00-34c35e5194cd" providerId="ADAL" clId="{172C20B2-1AAA-41BA-B9E3-BEA920BCB848}" dt="2023-12-11T21:08:56.465" v="1084" actId="47"/>
        <pc:sldMkLst>
          <pc:docMk/>
          <pc:sldMk cId="870571245" sldId="266"/>
        </pc:sldMkLst>
      </pc:sldChg>
      <pc:sldChg chg="del">
        <pc:chgData name="Mike Ulmer" userId="128df8d8-cc14-488c-9c00-34c35e5194cd" providerId="ADAL" clId="{172C20B2-1AAA-41BA-B9E3-BEA920BCB848}" dt="2023-12-11T21:08:52.162" v="1082" actId="47"/>
        <pc:sldMkLst>
          <pc:docMk/>
          <pc:sldMk cId="4136602259" sldId="267"/>
        </pc:sldMkLst>
      </pc:sldChg>
      <pc:sldChg chg="del">
        <pc:chgData name="Mike Ulmer" userId="128df8d8-cc14-488c-9c00-34c35e5194cd" providerId="ADAL" clId="{172C20B2-1AAA-41BA-B9E3-BEA920BCB848}" dt="2023-12-11T21:08:57.503" v="1085" actId="47"/>
        <pc:sldMkLst>
          <pc:docMk/>
          <pc:sldMk cId="3880415125" sldId="268"/>
        </pc:sldMkLst>
      </pc:sldChg>
      <pc:sldChg chg="modSp del mod">
        <pc:chgData name="Mike Ulmer" userId="128df8d8-cc14-488c-9c00-34c35e5194cd" providerId="ADAL" clId="{172C20B2-1AAA-41BA-B9E3-BEA920BCB848}" dt="2023-12-11T21:08:51.138" v="1081" actId="47"/>
        <pc:sldMkLst>
          <pc:docMk/>
          <pc:sldMk cId="2150312479" sldId="269"/>
        </pc:sldMkLst>
        <pc:spChg chg="mod">
          <ac:chgData name="Mike Ulmer" userId="128df8d8-cc14-488c-9c00-34c35e5194cd" providerId="ADAL" clId="{172C20B2-1AAA-41BA-B9E3-BEA920BCB848}" dt="2023-12-11T21:00:55.264" v="275" actId="20577"/>
          <ac:spMkLst>
            <pc:docMk/>
            <pc:sldMk cId="2150312479" sldId="269"/>
            <ac:spMk id="2" creationId="{EB77A02F-C89E-61A8-59FE-45DAF54E268B}"/>
          </ac:spMkLst>
        </pc:spChg>
      </pc:sldChg>
      <pc:sldChg chg="del">
        <pc:chgData name="Mike Ulmer" userId="128df8d8-cc14-488c-9c00-34c35e5194cd" providerId="ADAL" clId="{172C20B2-1AAA-41BA-B9E3-BEA920BCB848}" dt="2023-12-11T20:59:53.888" v="252" actId="47"/>
        <pc:sldMkLst>
          <pc:docMk/>
          <pc:sldMk cId="902480160" sldId="270"/>
        </pc:sldMkLst>
      </pc:sldChg>
      <pc:sldChg chg="addSp delSp modSp add del mod setBg">
        <pc:chgData name="Mike Ulmer" userId="128df8d8-cc14-488c-9c00-34c35e5194cd" providerId="ADAL" clId="{172C20B2-1AAA-41BA-B9E3-BEA920BCB848}" dt="2023-12-11T22:23:20.926" v="3383" actId="2696"/>
        <pc:sldMkLst>
          <pc:docMk/>
          <pc:sldMk cId="1906299838" sldId="270"/>
        </pc:sldMkLst>
        <pc:spChg chg="add del">
          <ac:chgData name="Mike Ulmer" userId="128df8d8-cc14-488c-9c00-34c35e5194cd" providerId="ADAL" clId="{172C20B2-1AAA-41BA-B9E3-BEA920BCB848}" dt="2023-12-11T22:11:58.963" v="3175" actId="26606"/>
          <ac:spMkLst>
            <pc:docMk/>
            <pc:sldMk cId="1906299838" sldId="270"/>
            <ac:spMk id="2" creationId="{21ECB65B-FADD-272B-B6E3-C0766FB79041}"/>
          </ac:spMkLst>
        </pc:spChg>
        <pc:spChg chg="add del mod replId">
          <ac:chgData name="Mike Ulmer" userId="128df8d8-cc14-488c-9c00-34c35e5194cd" providerId="ADAL" clId="{172C20B2-1AAA-41BA-B9E3-BEA920BCB848}" dt="2023-12-11T22:11:58.963" v="3175" actId="26606"/>
          <ac:spMkLst>
            <pc:docMk/>
            <pc:sldMk cId="1906299838" sldId="270"/>
            <ac:spMk id="2" creationId="{84D1452D-DA35-D9D6-59DD-68363577C912}"/>
          </ac:spMkLst>
        </pc:spChg>
        <pc:spChg chg="add del">
          <ac:chgData name="Mike Ulmer" userId="128df8d8-cc14-488c-9c00-34c35e5194cd" providerId="ADAL" clId="{172C20B2-1AAA-41BA-B9E3-BEA920BCB848}" dt="2023-12-11T22:11:48.890" v="3172" actId="26606"/>
          <ac:spMkLst>
            <pc:docMk/>
            <pc:sldMk cId="1906299838" sldId="270"/>
            <ac:spMk id="2" creationId="{BEA3F7C2-D1D5-5C0E-A966-7A387CA227DD}"/>
          </ac:spMkLst>
        </pc:spChg>
        <pc:spChg chg="add del mod">
          <ac:chgData name="Mike Ulmer" userId="128df8d8-cc14-488c-9c00-34c35e5194cd" providerId="ADAL" clId="{172C20B2-1AAA-41BA-B9E3-BEA920BCB848}" dt="2023-12-11T22:10:08.299" v="3152" actId="478"/>
          <ac:spMkLst>
            <pc:docMk/>
            <pc:sldMk cId="1906299838" sldId="270"/>
            <ac:spMk id="3" creationId="{B9B2A9B8-D431-2D51-0F20-949BC58B092E}"/>
          </ac:spMkLst>
        </pc:spChg>
        <pc:spChg chg="add del mod">
          <ac:chgData name="Mike Ulmer" userId="128df8d8-cc14-488c-9c00-34c35e5194cd" providerId="ADAL" clId="{172C20B2-1AAA-41BA-B9E3-BEA920BCB848}" dt="2023-12-11T22:11:32.377" v="3167" actId="478"/>
          <ac:spMkLst>
            <pc:docMk/>
            <pc:sldMk cId="1906299838" sldId="270"/>
            <ac:spMk id="5" creationId="{6638772E-274F-9AE0-5984-AC444AFF7A1C}"/>
          </ac:spMkLst>
        </pc:spChg>
        <pc:spChg chg="add del">
          <ac:chgData name="Mike Ulmer" userId="128df8d8-cc14-488c-9c00-34c35e5194cd" providerId="ADAL" clId="{172C20B2-1AAA-41BA-B9E3-BEA920BCB848}" dt="2023-12-11T22:11:58.963" v="3175" actId="26606"/>
          <ac:spMkLst>
            <pc:docMk/>
            <pc:sldMk cId="1906299838" sldId="270"/>
            <ac:spMk id="7" creationId="{11D48D9E-910D-E872-7A6D-680FFD0A9AD3}"/>
          </ac:spMkLst>
        </pc:spChg>
        <pc:spChg chg="add del">
          <ac:chgData name="Mike Ulmer" userId="128df8d8-cc14-488c-9c00-34c35e5194cd" providerId="ADAL" clId="{172C20B2-1AAA-41BA-B9E3-BEA920BCB848}" dt="2023-12-11T22:11:48.890" v="3172" actId="26606"/>
          <ac:spMkLst>
            <pc:docMk/>
            <pc:sldMk cId="1906299838" sldId="270"/>
            <ac:spMk id="7" creationId="{120C60E5-F344-F239-F479-1C14234C0EFD}"/>
          </ac:spMkLst>
        </pc:spChg>
        <pc:spChg chg="add del mod replId">
          <ac:chgData name="Mike Ulmer" userId="128df8d8-cc14-488c-9c00-34c35e5194cd" providerId="ADAL" clId="{172C20B2-1AAA-41BA-B9E3-BEA920BCB848}" dt="2023-12-11T22:21:59.966" v="3359" actId="478"/>
          <ac:spMkLst>
            <pc:docMk/>
            <pc:sldMk cId="1906299838" sldId="270"/>
            <ac:spMk id="7" creationId="{B9B2A9B8-D431-2D51-0F20-949BC58B092E}"/>
          </ac:spMkLst>
        </pc:spChg>
        <pc:spChg chg="add del">
          <ac:chgData name="Mike Ulmer" userId="128df8d8-cc14-488c-9c00-34c35e5194cd" providerId="ADAL" clId="{172C20B2-1AAA-41BA-B9E3-BEA920BCB848}" dt="2023-12-11T22:14:38.151" v="3191" actId="22"/>
          <ac:spMkLst>
            <pc:docMk/>
            <pc:sldMk cId="1906299838" sldId="270"/>
            <ac:spMk id="8" creationId="{1713428D-2925-512C-240B-76E0218A9CB2}"/>
          </ac:spMkLst>
        </pc:spChg>
        <pc:spChg chg="add del">
          <ac:chgData name="Mike Ulmer" userId="128df8d8-cc14-488c-9c00-34c35e5194cd" providerId="ADAL" clId="{172C20B2-1AAA-41BA-B9E3-BEA920BCB848}" dt="2023-12-11T22:11:58.963" v="3175" actId="26606"/>
          <ac:spMkLst>
            <pc:docMk/>
            <pc:sldMk cId="1906299838" sldId="270"/>
            <ac:spMk id="2052" creationId="{32AEEBC8-9D30-42EF-95F2-386C2653FBF0}"/>
          </ac:spMkLst>
        </pc:spChg>
        <pc:spChg chg="add del">
          <ac:chgData name="Mike Ulmer" userId="128df8d8-cc14-488c-9c00-34c35e5194cd" providerId="ADAL" clId="{172C20B2-1AAA-41BA-B9E3-BEA920BCB848}" dt="2023-12-11T22:11:58.963" v="3175" actId="26606"/>
          <ac:spMkLst>
            <pc:docMk/>
            <pc:sldMk cId="1906299838" sldId="270"/>
            <ac:spMk id="2053" creationId="{2E92FA66-67D7-4CB4-94D3-E643A9AD4757}"/>
          </ac:spMkLst>
        </pc:spChg>
        <pc:spChg chg="add del">
          <ac:chgData name="Mike Ulmer" userId="128df8d8-cc14-488c-9c00-34c35e5194cd" providerId="ADAL" clId="{172C20B2-1AAA-41BA-B9E3-BEA920BCB848}" dt="2023-12-11T22:11:48.890" v="3172" actId="26606"/>
          <ac:spMkLst>
            <pc:docMk/>
            <pc:sldMk cId="1906299838" sldId="270"/>
            <ac:spMk id="2055" creationId="{D7A453D2-15D8-4403-815F-291FA16340D9}"/>
          </ac:spMkLst>
        </pc:spChg>
        <pc:spChg chg="add del">
          <ac:chgData name="Mike Ulmer" userId="128df8d8-cc14-488c-9c00-34c35e5194cd" providerId="ADAL" clId="{172C20B2-1AAA-41BA-B9E3-BEA920BCB848}" dt="2023-12-11T22:11:48.890" v="3172" actId="26606"/>
          <ac:spMkLst>
            <pc:docMk/>
            <pc:sldMk cId="1906299838" sldId="270"/>
            <ac:spMk id="2057" creationId="{8161EA6B-09CA-445B-AB0D-8DF76FA92DEF}"/>
          </ac:spMkLst>
        </pc:spChg>
        <pc:spChg chg="add del">
          <ac:chgData name="Mike Ulmer" userId="128df8d8-cc14-488c-9c00-34c35e5194cd" providerId="ADAL" clId="{172C20B2-1AAA-41BA-B9E3-BEA920BCB848}" dt="2023-12-11T22:11:48.890" v="3172" actId="26606"/>
          <ac:spMkLst>
            <pc:docMk/>
            <pc:sldMk cId="1906299838" sldId="270"/>
            <ac:spMk id="2067" creationId="{B8114C98-A349-4111-A123-E8EAB86ABE30}"/>
          </ac:spMkLst>
        </pc:spChg>
        <pc:spChg chg="add del">
          <ac:chgData name="Mike Ulmer" userId="128df8d8-cc14-488c-9c00-34c35e5194cd" providerId="ADAL" clId="{172C20B2-1AAA-41BA-B9E3-BEA920BCB848}" dt="2023-12-11T22:11:48.890" v="3172" actId="26606"/>
          <ac:spMkLst>
            <pc:docMk/>
            <pc:sldMk cId="1906299838" sldId="270"/>
            <ac:spMk id="2075" creationId="{E2D3D3F2-ABBB-4453-B1C5-1BEBF7E4DD56}"/>
          </ac:spMkLst>
        </pc:spChg>
        <pc:spChg chg="add del">
          <ac:chgData name="Mike Ulmer" userId="128df8d8-cc14-488c-9c00-34c35e5194cd" providerId="ADAL" clId="{172C20B2-1AAA-41BA-B9E3-BEA920BCB848}" dt="2023-12-11T22:11:48.890" v="3172" actId="26606"/>
          <ac:spMkLst>
            <pc:docMk/>
            <pc:sldMk cId="1906299838" sldId="270"/>
            <ac:spMk id="2089" creationId="{773AEA78-C03B-40B7-9D11-DC022119D577}"/>
          </ac:spMkLst>
        </pc:spChg>
        <pc:grpChg chg="add del">
          <ac:chgData name="Mike Ulmer" userId="128df8d8-cc14-488c-9c00-34c35e5194cd" providerId="ADAL" clId="{172C20B2-1AAA-41BA-B9E3-BEA920BCB848}" dt="2023-12-11T22:11:48.890" v="3172" actId="26606"/>
          <ac:grpSpMkLst>
            <pc:docMk/>
            <pc:sldMk cId="1906299838" sldId="270"/>
            <ac:grpSpMk id="2059" creationId="{913B067F-3154-4968-A886-DF93A787EC44}"/>
          </ac:grpSpMkLst>
        </pc:grpChg>
        <pc:grpChg chg="add del">
          <ac:chgData name="Mike Ulmer" userId="128df8d8-cc14-488c-9c00-34c35e5194cd" providerId="ADAL" clId="{172C20B2-1AAA-41BA-B9E3-BEA920BCB848}" dt="2023-12-11T22:11:48.890" v="3172" actId="26606"/>
          <ac:grpSpMkLst>
            <pc:docMk/>
            <pc:sldMk cId="1906299838" sldId="270"/>
            <ac:grpSpMk id="2069" creationId="{670FB431-AE18-414D-92F4-1D12D1991152}"/>
          </ac:grpSpMkLst>
        </pc:grpChg>
        <pc:grpChg chg="add del">
          <ac:chgData name="Mike Ulmer" userId="128df8d8-cc14-488c-9c00-34c35e5194cd" providerId="ADAL" clId="{172C20B2-1AAA-41BA-B9E3-BEA920BCB848}" dt="2023-12-11T22:11:48.890" v="3172" actId="26606"/>
          <ac:grpSpMkLst>
            <pc:docMk/>
            <pc:sldMk cId="1906299838" sldId="270"/>
            <ac:grpSpMk id="2077" creationId="{8214E4A5-A0D2-42C4-8D14-D2A7E495F041}"/>
          </ac:grpSpMkLst>
        </pc:grpChg>
        <pc:grpChg chg="add del">
          <ac:chgData name="Mike Ulmer" userId="128df8d8-cc14-488c-9c00-34c35e5194cd" providerId="ADAL" clId="{172C20B2-1AAA-41BA-B9E3-BEA920BCB848}" dt="2023-12-11T22:11:48.890" v="3172" actId="26606"/>
          <ac:grpSpMkLst>
            <pc:docMk/>
            <pc:sldMk cId="1906299838" sldId="270"/>
            <ac:grpSpMk id="2083" creationId="{1F4E1649-4D1F-4A91-AF97-A254BFDD524D}"/>
          </ac:grpSpMkLst>
        </pc:grpChg>
        <pc:picChg chg="add del mod replId">
          <ac:chgData name="Mike Ulmer" userId="128df8d8-cc14-488c-9c00-34c35e5194cd" providerId="ADAL" clId="{172C20B2-1AAA-41BA-B9E3-BEA920BCB848}" dt="2023-12-11T22:22:22.248" v="3364" actId="21"/>
          <ac:picMkLst>
            <pc:docMk/>
            <pc:sldMk cId="1906299838" sldId="270"/>
            <ac:picMk id="2050" creationId="{36B2FE52-83BB-F676-6028-3E8E19369511}"/>
          </ac:picMkLst>
        </pc:picChg>
        <pc:picChg chg="add del">
          <ac:chgData name="Mike Ulmer" userId="128df8d8-cc14-488c-9c00-34c35e5194cd" providerId="ADAL" clId="{172C20B2-1AAA-41BA-B9E3-BEA920BCB848}" dt="2023-12-11T22:11:48.890" v="3172" actId="26606"/>
          <ac:picMkLst>
            <pc:docMk/>
            <pc:sldMk cId="1906299838" sldId="270"/>
            <ac:picMk id="2050" creationId="{64EE6495-35CA-78FE-DAC8-858CFC7B228F}"/>
          </ac:picMkLst>
        </pc:picChg>
        <pc:picChg chg="add del">
          <ac:chgData name="Mike Ulmer" userId="128df8d8-cc14-488c-9c00-34c35e5194cd" providerId="ADAL" clId="{172C20B2-1AAA-41BA-B9E3-BEA920BCB848}" dt="2023-12-11T22:11:58.963" v="3175" actId="26606"/>
          <ac:picMkLst>
            <pc:docMk/>
            <pc:sldMk cId="1906299838" sldId="270"/>
            <ac:picMk id="2050" creationId="{963DD0D2-5799-D0C4-65DC-FA83EA8C0D47}"/>
          </ac:picMkLst>
        </pc:picChg>
      </pc:sldChg>
      <pc:sldChg chg="del">
        <pc:chgData name="Mike Ulmer" userId="128df8d8-cc14-488c-9c00-34c35e5194cd" providerId="ADAL" clId="{172C20B2-1AAA-41BA-B9E3-BEA920BCB848}" dt="2023-12-11T20:59:47.559" v="247" actId="47"/>
        <pc:sldMkLst>
          <pc:docMk/>
          <pc:sldMk cId="1966078077" sldId="271"/>
        </pc:sldMkLst>
      </pc:sldChg>
      <pc:sldChg chg="addSp modSp add del mod">
        <pc:chgData name="Mike Ulmer" userId="128df8d8-cc14-488c-9c00-34c35e5194cd" providerId="ADAL" clId="{172C20B2-1AAA-41BA-B9E3-BEA920BCB848}" dt="2023-12-11T22:27:55.410" v="3470" actId="47"/>
        <pc:sldMkLst>
          <pc:docMk/>
          <pc:sldMk cId="3037226928" sldId="271"/>
        </pc:sldMkLst>
        <pc:spChg chg="add mod">
          <ac:chgData name="Mike Ulmer" userId="128df8d8-cc14-488c-9c00-34c35e5194cd" providerId="ADAL" clId="{172C20B2-1AAA-41BA-B9E3-BEA920BCB848}" dt="2023-12-11T21:06:49.096" v="837" actId="20577"/>
          <ac:spMkLst>
            <pc:docMk/>
            <pc:sldMk cId="3037226928" sldId="271"/>
            <ac:spMk id="3" creationId="{B5E7C135-01EA-2E9D-F171-8C0B56A869CA}"/>
          </ac:spMkLst>
        </pc:spChg>
        <pc:spChg chg="mod">
          <ac:chgData name="Mike Ulmer" userId="128df8d8-cc14-488c-9c00-34c35e5194cd" providerId="ADAL" clId="{172C20B2-1AAA-41BA-B9E3-BEA920BCB848}" dt="2023-12-11T21:06:22.555" v="805" actId="20577"/>
          <ac:spMkLst>
            <pc:docMk/>
            <pc:sldMk cId="3037226928" sldId="271"/>
            <ac:spMk id="7" creationId="{B9B2A9B8-D431-2D51-0F20-949BC58B092E}"/>
          </ac:spMkLst>
        </pc:spChg>
      </pc:sldChg>
      <pc:sldChg chg="del">
        <pc:chgData name="Mike Ulmer" userId="128df8d8-cc14-488c-9c00-34c35e5194cd" providerId="ADAL" clId="{172C20B2-1AAA-41BA-B9E3-BEA920BCB848}" dt="2023-12-11T20:59:49.939" v="249" actId="47"/>
        <pc:sldMkLst>
          <pc:docMk/>
          <pc:sldMk cId="2380628394" sldId="272"/>
        </pc:sldMkLst>
      </pc:sldChg>
      <pc:sldChg chg="delSp modSp add del mod">
        <pc:chgData name="Mike Ulmer" userId="128df8d8-cc14-488c-9c00-34c35e5194cd" providerId="ADAL" clId="{172C20B2-1AAA-41BA-B9E3-BEA920BCB848}" dt="2023-12-11T21:45:25.558" v="2471" actId="47"/>
        <pc:sldMkLst>
          <pc:docMk/>
          <pc:sldMk cId="3925608662" sldId="272"/>
        </pc:sldMkLst>
        <pc:spChg chg="mod">
          <ac:chgData name="Mike Ulmer" userId="128df8d8-cc14-488c-9c00-34c35e5194cd" providerId="ADAL" clId="{172C20B2-1AAA-41BA-B9E3-BEA920BCB848}" dt="2023-12-11T21:06:59.470" v="859" actId="20577"/>
          <ac:spMkLst>
            <pc:docMk/>
            <pc:sldMk cId="3925608662" sldId="272"/>
            <ac:spMk id="2" creationId="{84D1452D-DA35-D9D6-59DD-68363577C912}"/>
          </ac:spMkLst>
        </pc:spChg>
        <pc:spChg chg="del mod">
          <ac:chgData name="Mike Ulmer" userId="128df8d8-cc14-488c-9c00-34c35e5194cd" providerId="ADAL" clId="{172C20B2-1AAA-41BA-B9E3-BEA920BCB848}" dt="2023-12-11T21:45:12.950" v="2468" actId="21"/>
          <ac:spMkLst>
            <pc:docMk/>
            <pc:sldMk cId="3925608662" sldId="272"/>
            <ac:spMk id="7" creationId="{B9B2A9B8-D431-2D51-0F20-949BC58B092E}"/>
          </ac:spMkLst>
        </pc:spChg>
      </pc:sldChg>
      <pc:sldChg chg="del">
        <pc:chgData name="Mike Ulmer" userId="128df8d8-cc14-488c-9c00-34c35e5194cd" providerId="ADAL" clId="{172C20B2-1AAA-41BA-B9E3-BEA920BCB848}" dt="2023-12-11T20:59:50.907" v="250" actId="47"/>
        <pc:sldMkLst>
          <pc:docMk/>
          <pc:sldMk cId="2377075999" sldId="273"/>
        </pc:sldMkLst>
      </pc:sldChg>
      <pc:sldChg chg="addSp delSp modSp add mod ord">
        <pc:chgData name="Mike Ulmer" userId="128df8d8-cc14-488c-9c00-34c35e5194cd" providerId="ADAL" clId="{172C20B2-1AAA-41BA-B9E3-BEA920BCB848}" dt="2023-12-12T15:16:28.776" v="4280" actId="21"/>
        <pc:sldMkLst>
          <pc:docMk/>
          <pc:sldMk cId="2710496225" sldId="273"/>
        </pc:sldMkLst>
        <pc:spChg chg="mod">
          <ac:chgData name="Mike Ulmer" userId="128df8d8-cc14-488c-9c00-34c35e5194cd" providerId="ADAL" clId="{172C20B2-1AAA-41BA-B9E3-BEA920BCB848}" dt="2023-12-11T21:15:56.867" v="1292" actId="1076"/>
          <ac:spMkLst>
            <pc:docMk/>
            <pc:sldMk cId="2710496225" sldId="273"/>
            <ac:spMk id="2" creationId="{CA3A499A-F883-B34B-95FB-FDAFD962DA13}"/>
          </ac:spMkLst>
        </pc:spChg>
        <pc:spChg chg="add del mod ord">
          <ac:chgData name="Mike Ulmer" userId="128df8d8-cc14-488c-9c00-34c35e5194cd" providerId="ADAL" clId="{172C20B2-1AAA-41BA-B9E3-BEA920BCB848}" dt="2023-12-12T15:16:28.776" v="4280" actId="21"/>
          <ac:spMkLst>
            <pc:docMk/>
            <pc:sldMk cId="2710496225" sldId="273"/>
            <ac:spMk id="7" creationId="{B9B2A9B8-D431-2D51-0F20-949BC58B092E}"/>
          </ac:spMkLst>
        </pc:spChg>
        <pc:spChg chg="mod">
          <ac:chgData name="Mike Ulmer" userId="128df8d8-cc14-488c-9c00-34c35e5194cd" providerId="ADAL" clId="{172C20B2-1AAA-41BA-B9E3-BEA920BCB848}" dt="2023-12-11T22:04:25.437" v="3006" actId="1076"/>
          <ac:spMkLst>
            <pc:docMk/>
            <pc:sldMk cId="2710496225" sldId="273"/>
            <ac:spMk id="14" creationId="{052B945C-DB98-4006-E385-7066E93CDB77}"/>
          </ac:spMkLst>
        </pc:spChg>
        <pc:picChg chg="add mod">
          <ac:chgData name="Mike Ulmer" userId="128df8d8-cc14-488c-9c00-34c35e5194cd" providerId="ADAL" clId="{172C20B2-1AAA-41BA-B9E3-BEA920BCB848}" dt="2023-12-11T22:04:49.658" v="3012" actId="1076"/>
          <ac:picMkLst>
            <pc:docMk/>
            <pc:sldMk cId="2710496225" sldId="273"/>
            <ac:picMk id="3" creationId="{6C009FBE-91DD-9742-D686-B15B1B00DB0F}"/>
          </ac:picMkLst>
        </pc:picChg>
        <pc:inkChg chg="add">
          <ac:chgData name="Mike Ulmer" userId="128df8d8-cc14-488c-9c00-34c35e5194cd" providerId="ADAL" clId="{172C20B2-1AAA-41BA-B9E3-BEA920BCB848}" dt="2023-12-12T15:14:19.692" v="4219" actId="9405"/>
          <ac:inkMkLst>
            <pc:docMk/>
            <pc:sldMk cId="2710496225" sldId="273"/>
            <ac:inkMk id="4" creationId="{594D7CA2-4E67-ACEA-A1BA-F84E180E54EE}"/>
          </ac:inkMkLst>
        </pc:inkChg>
      </pc:sldChg>
      <pc:sldChg chg="addSp delSp modSp new del mod">
        <pc:chgData name="Mike Ulmer" userId="128df8d8-cc14-488c-9c00-34c35e5194cd" providerId="ADAL" clId="{172C20B2-1AAA-41BA-B9E3-BEA920BCB848}" dt="2023-12-11T22:28:11.077" v="3471" actId="47"/>
        <pc:sldMkLst>
          <pc:docMk/>
          <pc:sldMk cId="210421029" sldId="274"/>
        </pc:sldMkLst>
        <pc:spChg chg="mod">
          <ac:chgData name="Mike Ulmer" userId="128df8d8-cc14-488c-9c00-34c35e5194cd" providerId="ADAL" clId="{172C20B2-1AAA-41BA-B9E3-BEA920BCB848}" dt="2023-12-11T21:52:23.403" v="2536" actId="20577"/>
          <ac:spMkLst>
            <pc:docMk/>
            <pc:sldMk cId="210421029" sldId="274"/>
            <ac:spMk id="2" creationId="{889660C9-90B0-5A6E-572A-E371133AF311}"/>
          </ac:spMkLst>
        </pc:spChg>
        <pc:spChg chg="del">
          <ac:chgData name="Mike Ulmer" userId="128df8d8-cc14-488c-9c00-34c35e5194cd" providerId="ADAL" clId="{172C20B2-1AAA-41BA-B9E3-BEA920BCB848}" dt="2023-12-11T21:51:56.768" v="2524"/>
          <ac:spMkLst>
            <pc:docMk/>
            <pc:sldMk cId="210421029" sldId="274"/>
            <ac:spMk id="3" creationId="{4370C086-0C72-7721-5E27-002C8B33CEF9}"/>
          </ac:spMkLst>
        </pc:spChg>
        <pc:picChg chg="add mod">
          <ac:chgData name="Mike Ulmer" userId="128df8d8-cc14-488c-9c00-34c35e5194cd" providerId="ADAL" clId="{172C20B2-1AAA-41BA-B9E3-BEA920BCB848}" dt="2023-12-11T21:51:56.768" v="2524"/>
          <ac:picMkLst>
            <pc:docMk/>
            <pc:sldMk cId="210421029" sldId="274"/>
            <ac:picMk id="1026" creationId="{6ED942CA-DA0F-5E70-08F6-3742239FBB43}"/>
          </ac:picMkLst>
        </pc:picChg>
      </pc:sldChg>
      <pc:sldChg chg="del">
        <pc:chgData name="Mike Ulmer" userId="128df8d8-cc14-488c-9c00-34c35e5194cd" providerId="ADAL" clId="{172C20B2-1AAA-41BA-B9E3-BEA920BCB848}" dt="2023-12-11T20:59:48.729" v="248" actId="47"/>
        <pc:sldMkLst>
          <pc:docMk/>
          <pc:sldMk cId="296201055" sldId="274"/>
        </pc:sldMkLst>
      </pc:sldChg>
      <pc:sldChg chg="addSp delSp modSp add mod">
        <pc:chgData name="Mike Ulmer" userId="128df8d8-cc14-488c-9c00-34c35e5194cd" providerId="ADAL" clId="{172C20B2-1AAA-41BA-B9E3-BEA920BCB848}" dt="2023-12-12T15:15:22.270" v="4275" actId="1076"/>
        <pc:sldMkLst>
          <pc:docMk/>
          <pc:sldMk cId="604845622" sldId="275"/>
        </pc:sldMkLst>
        <pc:spChg chg="add mod ord">
          <ac:chgData name="Mike Ulmer" userId="128df8d8-cc14-488c-9c00-34c35e5194cd" providerId="ADAL" clId="{172C20B2-1AAA-41BA-B9E3-BEA920BCB848}" dt="2023-12-12T15:15:22.270" v="4275" actId="1076"/>
          <ac:spMkLst>
            <pc:docMk/>
            <pc:sldMk cId="604845622" sldId="275"/>
            <ac:spMk id="3" creationId="{7A4A9C0E-AA32-E4A1-ACD3-A1F1652A9256}"/>
          </ac:spMkLst>
        </pc:spChg>
        <pc:spChg chg="add mod">
          <ac:chgData name="Mike Ulmer" userId="128df8d8-cc14-488c-9c00-34c35e5194cd" providerId="ADAL" clId="{172C20B2-1AAA-41BA-B9E3-BEA920BCB848}" dt="2023-12-11T22:25:25.544" v="3418" actId="207"/>
          <ac:spMkLst>
            <pc:docMk/>
            <pc:sldMk cId="604845622" sldId="275"/>
            <ac:spMk id="5" creationId="{ED1AF559-0D97-06D7-751D-D3523BEACF24}"/>
          </ac:spMkLst>
        </pc:spChg>
        <pc:spChg chg="add mod">
          <ac:chgData name="Mike Ulmer" userId="128df8d8-cc14-488c-9c00-34c35e5194cd" providerId="ADAL" clId="{172C20B2-1AAA-41BA-B9E3-BEA920BCB848}" dt="2023-12-11T22:25:25.544" v="3418" actId="207"/>
          <ac:spMkLst>
            <pc:docMk/>
            <pc:sldMk cId="604845622" sldId="275"/>
            <ac:spMk id="6" creationId="{4B83D647-0D00-AF27-973D-FAB58FC34ECE}"/>
          </ac:spMkLst>
        </pc:spChg>
        <pc:spChg chg="del">
          <ac:chgData name="Mike Ulmer" userId="128df8d8-cc14-488c-9c00-34c35e5194cd" providerId="ADAL" clId="{172C20B2-1AAA-41BA-B9E3-BEA920BCB848}" dt="2023-12-11T22:14:54.769" v="3193" actId="478"/>
          <ac:spMkLst>
            <pc:docMk/>
            <pc:sldMk cId="604845622" sldId="275"/>
            <ac:spMk id="7" creationId="{B9B2A9B8-D431-2D51-0F20-949BC58B092E}"/>
          </ac:spMkLst>
        </pc:spChg>
        <pc:spChg chg="add mod">
          <ac:chgData name="Mike Ulmer" userId="128df8d8-cc14-488c-9c00-34c35e5194cd" providerId="ADAL" clId="{172C20B2-1AAA-41BA-B9E3-BEA920BCB848}" dt="2023-12-11T22:27:44.612" v="3469" actId="1076"/>
          <ac:spMkLst>
            <pc:docMk/>
            <pc:sldMk cId="604845622" sldId="275"/>
            <ac:spMk id="8" creationId="{C1EEA5A8-F1E7-49F4-FC9F-6445BB4C5F82}"/>
          </ac:spMkLst>
        </pc:spChg>
        <pc:spChg chg="add mod ord">
          <ac:chgData name="Mike Ulmer" userId="128df8d8-cc14-488c-9c00-34c35e5194cd" providerId="ADAL" clId="{172C20B2-1AAA-41BA-B9E3-BEA920BCB848}" dt="2023-12-11T22:27:44.612" v="3469" actId="1076"/>
          <ac:spMkLst>
            <pc:docMk/>
            <pc:sldMk cId="604845622" sldId="275"/>
            <ac:spMk id="9" creationId="{0D170F75-755C-F6AD-6CC6-E588867B4076}"/>
          </ac:spMkLst>
        </pc:spChg>
        <pc:picChg chg="add del mod">
          <ac:chgData name="Mike Ulmer" userId="128df8d8-cc14-488c-9c00-34c35e5194cd" providerId="ADAL" clId="{172C20B2-1AAA-41BA-B9E3-BEA920BCB848}" dt="2023-12-11T22:26:27.914" v="3458" actId="478"/>
          <ac:picMkLst>
            <pc:docMk/>
            <pc:sldMk cId="604845622" sldId="275"/>
            <ac:picMk id="4" creationId="{36B2FE52-83BB-F676-6028-3E8E19369511}"/>
          </ac:picMkLst>
        </pc:picChg>
        <pc:picChg chg="del">
          <ac:chgData name="Mike Ulmer" userId="128df8d8-cc14-488c-9c00-34c35e5194cd" providerId="ADAL" clId="{172C20B2-1AAA-41BA-B9E3-BEA920BCB848}" dt="2023-12-11T22:14:56.401" v="3194" actId="478"/>
          <ac:picMkLst>
            <pc:docMk/>
            <pc:sldMk cId="604845622" sldId="275"/>
            <ac:picMk id="2050" creationId="{36B2FE52-83BB-F676-6028-3E8E19369511}"/>
          </ac:picMkLst>
        </pc:picChg>
        <pc:picChg chg="add del mod">
          <ac:chgData name="Mike Ulmer" userId="128df8d8-cc14-488c-9c00-34c35e5194cd" providerId="ADAL" clId="{172C20B2-1AAA-41BA-B9E3-BEA920BCB848}" dt="2023-12-11T22:17:16.178" v="3320" actId="478"/>
          <ac:picMkLst>
            <pc:docMk/>
            <pc:sldMk cId="604845622" sldId="275"/>
            <ac:picMk id="4098" creationId="{5ABF748B-B90F-09BD-C7EB-9260811C5E97}"/>
          </ac:picMkLst>
        </pc:picChg>
        <pc:picChg chg="add mod">
          <ac:chgData name="Mike Ulmer" userId="128df8d8-cc14-488c-9c00-34c35e5194cd" providerId="ADAL" clId="{172C20B2-1AAA-41BA-B9E3-BEA920BCB848}" dt="2023-12-11T22:26:55.047" v="3462" actId="14100"/>
          <ac:picMkLst>
            <pc:docMk/>
            <pc:sldMk cId="604845622" sldId="275"/>
            <ac:picMk id="4100" creationId="{CAD01666-0F72-4C9F-1CA8-ABF147F07BC6}"/>
          </ac:picMkLst>
        </pc:picChg>
        <pc:picChg chg="add mod">
          <ac:chgData name="Mike Ulmer" userId="128df8d8-cc14-488c-9c00-34c35e5194cd" providerId="ADAL" clId="{172C20B2-1AAA-41BA-B9E3-BEA920BCB848}" dt="2023-12-11T22:27:44.612" v="3469" actId="1076"/>
          <ac:picMkLst>
            <pc:docMk/>
            <pc:sldMk cId="604845622" sldId="275"/>
            <ac:picMk id="4102" creationId="{44AC5568-F001-D29E-B560-6CA7AE6C5A93}"/>
          </ac:picMkLst>
        </pc:picChg>
        <pc:picChg chg="add mod">
          <ac:chgData name="Mike Ulmer" userId="128df8d8-cc14-488c-9c00-34c35e5194cd" providerId="ADAL" clId="{172C20B2-1AAA-41BA-B9E3-BEA920BCB848}" dt="2023-12-11T22:27:06.112" v="3463" actId="14100"/>
          <ac:picMkLst>
            <pc:docMk/>
            <pc:sldMk cId="604845622" sldId="275"/>
            <ac:picMk id="4104" creationId="{8FDCDDF8-EF07-896D-1F23-F469B777BD5A}"/>
          </ac:picMkLst>
        </pc:picChg>
        <pc:inkChg chg="add del">
          <ac:chgData name="Mike Ulmer" userId="128df8d8-cc14-488c-9c00-34c35e5194cd" providerId="ADAL" clId="{172C20B2-1AAA-41BA-B9E3-BEA920BCB848}" dt="2023-12-12T15:14:35.047" v="4221" actId="9405"/>
          <ac:inkMkLst>
            <pc:docMk/>
            <pc:sldMk cId="604845622" sldId="275"/>
            <ac:inkMk id="4" creationId="{02578F8E-B673-4F43-729C-2497CB676E3B}"/>
          </ac:inkMkLst>
        </pc:inkChg>
      </pc:sldChg>
      <pc:sldChg chg="del">
        <pc:chgData name="Mike Ulmer" userId="128df8d8-cc14-488c-9c00-34c35e5194cd" providerId="ADAL" clId="{172C20B2-1AAA-41BA-B9E3-BEA920BCB848}" dt="2023-12-11T20:59:45.219" v="246" actId="47"/>
        <pc:sldMkLst>
          <pc:docMk/>
          <pc:sldMk cId="4069609620" sldId="275"/>
        </pc:sldMkLst>
      </pc:sldChg>
      <pc:sldChg chg="addSp delSp modSp new mod">
        <pc:chgData name="Mike Ulmer" userId="128df8d8-cc14-488c-9c00-34c35e5194cd" providerId="ADAL" clId="{172C20B2-1AAA-41BA-B9E3-BEA920BCB848}" dt="2023-12-12T15:15:50.797" v="4279" actId="20577"/>
        <pc:sldMkLst>
          <pc:docMk/>
          <pc:sldMk cId="3569056702" sldId="276"/>
        </pc:sldMkLst>
        <pc:spChg chg="mod">
          <ac:chgData name="Mike Ulmer" userId="128df8d8-cc14-488c-9c00-34c35e5194cd" providerId="ADAL" clId="{172C20B2-1AAA-41BA-B9E3-BEA920BCB848}" dt="2023-12-11T22:44:06.826" v="3746" actId="20577"/>
          <ac:spMkLst>
            <pc:docMk/>
            <pc:sldMk cId="3569056702" sldId="276"/>
            <ac:spMk id="2" creationId="{5BEE69F4-76D3-0D0C-D026-7B180928AA9A}"/>
          </ac:spMkLst>
        </pc:spChg>
        <pc:spChg chg="del mod">
          <ac:chgData name="Mike Ulmer" userId="128df8d8-cc14-488c-9c00-34c35e5194cd" providerId="ADAL" clId="{172C20B2-1AAA-41BA-B9E3-BEA920BCB848}" dt="2023-12-11T22:29:09.862" v="3474" actId="478"/>
          <ac:spMkLst>
            <pc:docMk/>
            <pc:sldMk cId="3569056702" sldId="276"/>
            <ac:spMk id="3" creationId="{7B024594-D9D2-D3B4-0FA8-BB48D7CE86CB}"/>
          </ac:spMkLst>
        </pc:spChg>
        <pc:spChg chg="add del mod">
          <ac:chgData name="Mike Ulmer" userId="128df8d8-cc14-488c-9c00-34c35e5194cd" providerId="ADAL" clId="{172C20B2-1AAA-41BA-B9E3-BEA920BCB848}" dt="2023-12-11T22:30:36.851" v="3498" actId="478"/>
          <ac:spMkLst>
            <pc:docMk/>
            <pc:sldMk cId="3569056702" sldId="276"/>
            <ac:spMk id="5" creationId="{5AC902A9-C276-60EF-1FF8-1EC4F1112188}"/>
          </ac:spMkLst>
        </pc:spChg>
        <pc:spChg chg="add mod">
          <ac:chgData name="Mike Ulmer" userId="128df8d8-cc14-488c-9c00-34c35e5194cd" providerId="ADAL" clId="{172C20B2-1AAA-41BA-B9E3-BEA920BCB848}" dt="2023-12-12T15:15:50.797" v="4279" actId="20577"/>
          <ac:spMkLst>
            <pc:docMk/>
            <pc:sldMk cId="3569056702" sldId="276"/>
            <ac:spMk id="8" creationId="{C3CE6846-9E95-B705-CFB8-2E96B5DD2A04}"/>
          </ac:spMkLst>
        </pc:spChg>
        <pc:picChg chg="add del mod">
          <ac:chgData name="Mike Ulmer" userId="128df8d8-cc14-488c-9c00-34c35e5194cd" providerId="ADAL" clId="{172C20B2-1AAA-41BA-B9E3-BEA920BCB848}" dt="2023-12-11T22:31:31.608" v="3500" actId="478"/>
          <ac:picMkLst>
            <pc:docMk/>
            <pc:sldMk cId="3569056702" sldId="276"/>
            <ac:picMk id="7" creationId="{8EBD6B91-5059-110A-C39B-87BE399AC493}"/>
          </ac:picMkLst>
        </pc:picChg>
        <pc:picChg chg="add del mod">
          <ac:chgData name="Mike Ulmer" userId="128df8d8-cc14-488c-9c00-34c35e5194cd" providerId="ADAL" clId="{172C20B2-1AAA-41BA-B9E3-BEA920BCB848}" dt="2023-12-12T15:15:35.490" v="4276" actId="478"/>
          <ac:picMkLst>
            <pc:docMk/>
            <pc:sldMk cId="3569056702" sldId="276"/>
            <ac:picMk id="5122" creationId="{8AA90118-5D5E-B06E-9193-72B30E912FA3}"/>
          </ac:picMkLst>
        </pc:picChg>
      </pc:sldChg>
      <pc:sldChg chg="addSp delSp modSp add mod">
        <pc:chgData name="Mike Ulmer" userId="128df8d8-cc14-488c-9c00-34c35e5194cd" providerId="ADAL" clId="{172C20B2-1AAA-41BA-B9E3-BEA920BCB848}" dt="2023-12-12T15:32:28.102" v="4310" actId="20577"/>
        <pc:sldMkLst>
          <pc:docMk/>
          <pc:sldMk cId="3351164964" sldId="277"/>
        </pc:sldMkLst>
        <pc:spChg chg="add del mod">
          <ac:chgData name="Mike Ulmer" userId="128df8d8-cc14-488c-9c00-34c35e5194cd" providerId="ADAL" clId="{172C20B2-1AAA-41BA-B9E3-BEA920BCB848}" dt="2023-12-12T15:08:17.583" v="4111" actId="478"/>
          <ac:spMkLst>
            <pc:docMk/>
            <pc:sldMk cId="3351164964" sldId="277"/>
            <ac:spMk id="4" creationId="{4EC07D66-A8D2-E248-D3B1-B5493F4D5594}"/>
          </ac:spMkLst>
        </pc:spChg>
        <pc:spChg chg="add del mod">
          <ac:chgData name="Mike Ulmer" userId="128df8d8-cc14-488c-9c00-34c35e5194cd" providerId="ADAL" clId="{172C20B2-1AAA-41BA-B9E3-BEA920BCB848}" dt="2023-12-12T15:32:28.102" v="4310" actId="20577"/>
          <ac:spMkLst>
            <pc:docMk/>
            <pc:sldMk cId="3351164964" sldId="277"/>
            <ac:spMk id="5" creationId="{14BC3B00-C154-1692-08AB-5174F439F179}"/>
          </ac:spMkLst>
        </pc:spChg>
        <pc:spChg chg="add mod">
          <ac:chgData name="Mike Ulmer" userId="128df8d8-cc14-488c-9c00-34c35e5194cd" providerId="ADAL" clId="{172C20B2-1AAA-41BA-B9E3-BEA920BCB848}" dt="2023-12-12T15:17:09.274" v="4285" actId="1076"/>
          <ac:spMkLst>
            <pc:docMk/>
            <pc:sldMk cId="3351164964" sldId="277"/>
            <ac:spMk id="6" creationId="{DA9FD096-3238-CC36-2C95-CCC45B1D099F}"/>
          </ac:spMkLst>
        </pc:spChg>
        <pc:spChg chg="del mod">
          <ac:chgData name="Mike Ulmer" userId="128df8d8-cc14-488c-9c00-34c35e5194cd" providerId="ADAL" clId="{172C20B2-1AAA-41BA-B9E3-BEA920BCB848}" dt="2023-12-12T15:08:23.371" v="4113" actId="478"/>
          <ac:spMkLst>
            <pc:docMk/>
            <pc:sldMk cId="3351164964" sldId="277"/>
            <ac:spMk id="7" creationId="{B9B2A9B8-D431-2D51-0F20-949BC58B092E}"/>
          </ac:spMkLst>
        </pc:spChg>
        <pc:spChg chg="mod">
          <ac:chgData name="Mike Ulmer" userId="128df8d8-cc14-488c-9c00-34c35e5194cd" providerId="ADAL" clId="{172C20B2-1AAA-41BA-B9E3-BEA920BCB848}" dt="2023-12-12T15:16:35.162" v="4281" actId="1076"/>
          <ac:spMkLst>
            <pc:docMk/>
            <pc:sldMk cId="3351164964" sldId="277"/>
            <ac:spMk id="14" creationId="{052B945C-DB98-4006-E385-7066E93CDB77}"/>
          </ac:spMkLst>
        </pc:spChg>
        <pc:picChg chg="del">
          <ac:chgData name="Mike Ulmer" userId="128df8d8-cc14-488c-9c00-34c35e5194cd" providerId="ADAL" clId="{172C20B2-1AAA-41BA-B9E3-BEA920BCB848}" dt="2023-12-12T15:08:12.457" v="4110" actId="478"/>
          <ac:picMkLst>
            <pc:docMk/>
            <pc:sldMk cId="3351164964" sldId="277"/>
            <ac:picMk id="3" creationId="{6C009FBE-91DD-9742-D686-B15B1B00DB0F}"/>
          </ac:picMkLst>
        </pc:picChg>
      </pc:sldChg>
      <pc:sldChg chg="add del">
        <pc:chgData name="Mike Ulmer" userId="128df8d8-cc14-488c-9c00-34c35e5194cd" providerId="ADAL" clId="{172C20B2-1AAA-41BA-B9E3-BEA920BCB848}" dt="2023-12-12T15:08:39.140" v="4119"/>
        <pc:sldMkLst>
          <pc:docMk/>
          <pc:sldMk cId="504550754" sldId="278"/>
        </pc:sldMkLst>
      </pc:sldChg>
    </pc:docChg>
  </pc:docChgLst>
  <pc:docChgLst>
    <pc:chgData name="Mike Ulmer" userId="128df8d8-cc14-488c-9c00-34c35e5194cd" providerId="ADAL" clId="{217867FF-4D56-4392-B0A9-977BAFC60C1D}"/>
    <pc:docChg chg="undo custSel addSld delSld modSld sldOrd">
      <pc:chgData name="Mike Ulmer" userId="128df8d8-cc14-488c-9c00-34c35e5194cd" providerId="ADAL" clId="{217867FF-4D56-4392-B0A9-977BAFC60C1D}" dt="2023-08-28T15:56:44.178" v="4820" actId="1076"/>
      <pc:docMkLst>
        <pc:docMk/>
      </pc:docMkLst>
      <pc:sldChg chg="modSp mod">
        <pc:chgData name="Mike Ulmer" userId="128df8d8-cc14-488c-9c00-34c35e5194cd" providerId="ADAL" clId="{217867FF-4D56-4392-B0A9-977BAFC60C1D}" dt="2023-08-23T19:53:45.157" v="2760" actId="1076"/>
        <pc:sldMkLst>
          <pc:docMk/>
          <pc:sldMk cId="1701399196" sldId="256"/>
        </pc:sldMkLst>
        <pc:spChg chg="mod">
          <ac:chgData name="Mike Ulmer" userId="128df8d8-cc14-488c-9c00-34c35e5194cd" providerId="ADAL" clId="{217867FF-4D56-4392-B0A9-977BAFC60C1D}" dt="2023-08-23T19:53:45.157" v="2760" actId="1076"/>
          <ac:spMkLst>
            <pc:docMk/>
            <pc:sldMk cId="1701399196" sldId="256"/>
            <ac:spMk id="2" creationId="{D930D327-B698-1241-B541-FC218F1DE962}"/>
          </ac:spMkLst>
        </pc:spChg>
      </pc:sldChg>
      <pc:sldChg chg="addSp delSp modSp mod ord">
        <pc:chgData name="Mike Ulmer" userId="128df8d8-cc14-488c-9c00-34c35e5194cd" providerId="ADAL" clId="{217867FF-4D56-4392-B0A9-977BAFC60C1D}" dt="2023-08-28T15:56:44.178" v="4820" actId="1076"/>
        <pc:sldMkLst>
          <pc:docMk/>
          <pc:sldMk cId="3547293622" sldId="257"/>
        </pc:sldMkLst>
        <pc:spChg chg="mod">
          <ac:chgData name="Mike Ulmer" userId="128df8d8-cc14-488c-9c00-34c35e5194cd" providerId="ADAL" clId="{217867FF-4D56-4392-B0A9-977BAFC60C1D}" dt="2023-08-23T12:51:34.191" v="52" actId="20577"/>
          <ac:spMkLst>
            <pc:docMk/>
            <pc:sldMk cId="3547293622" sldId="257"/>
            <ac:spMk id="2" creationId="{CA3A499A-F883-B34B-95FB-FDAFD962DA13}"/>
          </ac:spMkLst>
        </pc:spChg>
        <pc:spChg chg="del">
          <ac:chgData name="Mike Ulmer" userId="128df8d8-cc14-488c-9c00-34c35e5194cd" providerId="ADAL" clId="{217867FF-4D56-4392-B0A9-977BAFC60C1D}" dt="2023-08-23T12:51:53.102" v="53" actId="478"/>
          <ac:spMkLst>
            <pc:docMk/>
            <pc:sldMk cId="3547293622" sldId="257"/>
            <ac:spMk id="3" creationId="{309DD2C0-4C33-3B42-9329-B42C20ABD6EF}"/>
          </ac:spMkLst>
        </pc:spChg>
        <pc:spChg chg="add mod">
          <ac:chgData name="Mike Ulmer" userId="128df8d8-cc14-488c-9c00-34c35e5194cd" providerId="ADAL" clId="{217867FF-4D56-4392-B0A9-977BAFC60C1D}" dt="2023-08-23T13:07:27.761" v="267"/>
          <ac:spMkLst>
            <pc:docMk/>
            <pc:sldMk cId="3547293622" sldId="257"/>
            <ac:spMk id="4" creationId="{EF58BDDA-87CD-CA12-23BA-1B8FC74532B3}"/>
          </ac:spMkLst>
        </pc:spChg>
        <pc:spChg chg="add mod">
          <ac:chgData name="Mike Ulmer" userId="128df8d8-cc14-488c-9c00-34c35e5194cd" providerId="ADAL" clId="{217867FF-4D56-4392-B0A9-977BAFC60C1D}" dt="2023-08-23T13:07:14.921" v="265"/>
          <ac:spMkLst>
            <pc:docMk/>
            <pc:sldMk cId="3547293622" sldId="257"/>
            <ac:spMk id="5" creationId="{C0686CC0-C9C5-2B3A-8C26-BAC5654FA4B8}"/>
          </ac:spMkLst>
        </pc:spChg>
        <pc:spChg chg="add mod">
          <ac:chgData name="Mike Ulmer" userId="128df8d8-cc14-488c-9c00-34c35e5194cd" providerId="ADAL" clId="{217867FF-4D56-4392-B0A9-977BAFC60C1D}" dt="2023-08-23T13:11:02.045" v="341" actId="1076"/>
          <ac:spMkLst>
            <pc:docMk/>
            <pc:sldMk cId="3547293622" sldId="257"/>
            <ac:spMk id="6" creationId="{C63F0E6F-8F9F-9969-5453-038056E4C22E}"/>
          </ac:spMkLst>
        </pc:spChg>
        <pc:spChg chg="add mod">
          <ac:chgData name="Mike Ulmer" userId="128df8d8-cc14-488c-9c00-34c35e5194cd" providerId="ADAL" clId="{217867FF-4D56-4392-B0A9-977BAFC60C1D}" dt="2023-08-23T13:01:18.756" v="136" actId="1076"/>
          <ac:spMkLst>
            <pc:docMk/>
            <pc:sldMk cId="3547293622" sldId="257"/>
            <ac:spMk id="7" creationId="{72B0E4B8-7F4D-E0C0-3EBC-8CBB400E8990}"/>
          </ac:spMkLst>
        </pc:spChg>
        <pc:spChg chg="add mod">
          <ac:chgData name="Mike Ulmer" userId="128df8d8-cc14-488c-9c00-34c35e5194cd" providerId="ADAL" clId="{217867FF-4D56-4392-B0A9-977BAFC60C1D}" dt="2023-08-23T12:51:53.806" v="54"/>
          <ac:spMkLst>
            <pc:docMk/>
            <pc:sldMk cId="3547293622" sldId="257"/>
            <ac:spMk id="8" creationId="{3EF94AF9-C226-853D-0523-1D8B0E9734F0}"/>
          </ac:spMkLst>
        </pc:spChg>
        <pc:spChg chg="add mod">
          <ac:chgData name="Mike Ulmer" userId="128df8d8-cc14-488c-9c00-34c35e5194cd" providerId="ADAL" clId="{217867FF-4D56-4392-B0A9-977BAFC60C1D}" dt="2023-08-23T13:01:18.756" v="136" actId="1076"/>
          <ac:spMkLst>
            <pc:docMk/>
            <pc:sldMk cId="3547293622" sldId="257"/>
            <ac:spMk id="9" creationId="{E7BB2188-F745-508F-20CC-BC18DA83E350}"/>
          </ac:spMkLst>
        </pc:spChg>
        <pc:spChg chg="add mod">
          <ac:chgData name="Mike Ulmer" userId="128df8d8-cc14-488c-9c00-34c35e5194cd" providerId="ADAL" clId="{217867FF-4D56-4392-B0A9-977BAFC60C1D}" dt="2023-08-23T12:51:53.806" v="54"/>
          <ac:spMkLst>
            <pc:docMk/>
            <pc:sldMk cId="3547293622" sldId="257"/>
            <ac:spMk id="10" creationId="{A025C364-29D6-9B03-D51F-1D435FD482D7}"/>
          </ac:spMkLst>
        </pc:spChg>
        <pc:spChg chg="add mod">
          <ac:chgData name="Mike Ulmer" userId="128df8d8-cc14-488c-9c00-34c35e5194cd" providerId="ADAL" clId="{217867FF-4D56-4392-B0A9-977BAFC60C1D}" dt="2023-08-23T13:00:49.019" v="132" actId="1076"/>
          <ac:spMkLst>
            <pc:docMk/>
            <pc:sldMk cId="3547293622" sldId="257"/>
            <ac:spMk id="11" creationId="{B25DDCAC-16BD-4BAE-E138-530B6433F72D}"/>
          </ac:spMkLst>
        </pc:spChg>
        <pc:spChg chg="add mod">
          <ac:chgData name="Mike Ulmer" userId="128df8d8-cc14-488c-9c00-34c35e5194cd" providerId="ADAL" clId="{217867FF-4D56-4392-B0A9-977BAFC60C1D}" dt="2023-08-23T12:52:05.992" v="62" actId="20577"/>
          <ac:spMkLst>
            <pc:docMk/>
            <pc:sldMk cId="3547293622" sldId="257"/>
            <ac:spMk id="12" creationId="{AA224715-6710-CE51-EAFA-61DB23449B68}"/>
          </ac:spMkLst>
        </pc:spChg>
        <pc:spChg chg="add mod">
          <ac:chgData name="Mike Ulmer" userId="128df8d8-cc14-488c-9c00-34c35e5194cd" providerId="ADAL" clId="{217867FF-4D56-4392-B0A9-977BAFC60C1D}" dt="2023-08-23T15:06:26.344" v="971" actId="404"/>
          <ac:spMkLst>
            <pc:docMk/>
            <pc:sldMk cId="3547293622" sldId="257"/>
            <ac:spMk id="13" creationId="{E7ED58EB-4A0A-B10E-21B5-CD153CE8F0AA}"/>
          </ac:spMkLst>
        </pc:spChg>
        <pc:spChg chg="add del mod">
          <ac:chgData name="Mike Ulmer" userId="128df8d8-cc14-488c-9c00-34c35e5194cd" providerId="ADAL" clId="{217867FF-4D56-4392-B0A9-977BAFC60C1D}" dt="2023-08-23T12:54:24.023" v="70" actId="478"/>
          <ac:spMkLst>
            <pc:docMk/>
            <pc:sldMk cId="3547293622" sldId="257"/>
            <ac:spMk id="14" creationId="{1CF888E4-07C1-090A-3EDF-EBC24F029064}"/>
          </ac:spMkLst>
        </pc:spChg>
        <pc:spChg chg="add del mod">
          <ac:chgData name="Mike Ulmer" userId="128df8d8-cc14-488c-9c00-34c35e5194cd" providerId="ADAL" clId="{217867FF-4D56-4392-B0A9-977BAFC60C1D}" dt="2023-08-23T12:54:25.036" v="71" actId="478"/>
          <ac:spMkLst>
            <pc:docMk/>
            <pc:sldMk cId="3547293622" sldId="257"/>
            <ac:spMk id="15" creationId="{58E552B0-A302-2028-8FC2-7A64973BB57E}"/>
          </ac:spMkLst>
        </pc:spChg>
        <pc:spChg chg="add del mod">
          <ac:chgData name="Mike Ulmer" userId="128df8d8-cc14-488c-9c00-34c35e5194cd" providerId="ADAL" clId="{217867FF-4D56-4392-B0A9-977BAFC60C1D}" dt="2023-08-23T12:54:29.908" v="72" actId="478"/>
          <ac:spMkLst>
            <pc:docMk/>
            <pc:sldMk cId="3547293622" sldId="257"/>
            <ac:spMk id="16" creationId="{BF9A4BCC-0003-A19D-116E-BD47F775AF64}"/>
          </ac:spMkLst>
        </pc:spChg>
        <pc:spChg chg="add del mod">
          <ac:chgData name="Mike Ulmer" userId="128df8d8-cc14-488c-9c00-34c35e5194cd" providerId="ADAL" clId="{217867FF-4D56-4392-B0A9-977BAFC60C1D}" dt="2023-08-23T12:54:31.756" v="73" actId="478"/>
          <ac:spMkLst>
            <pc:docMk/>
            <pc:sldMk cId="3547293622" sldId="257"/>
            <ac:spMk id="17" creationId="{75CFAA42-9221-293D-BB72-A891D785EF8E}"/>
          </ac:spMkLst>
        </pc:spChg>
        <pc:spChg chg="add mod">
          <ac:chgData name="Mike Ulmer" userId="128df8d8-cc14-488c-9c00-34c35e5194cd" providerId="ADAL" clId="{217867FF-4D56-4392-B0A9-977BAFC60C1D}" dt="2023-08-28T15:56:44.178" v="4820" actId="1076"/>
          <ac:spMkLst>
            <pc:docMk/>
            <pc:sldMk cId="3547293622" sldId="257"/>
            <ac:spMk id="18" creationId="{9EB746C2-E19C-E02D-FFD8-FB3F91527DB7}"/>
          </ac:spMkLst>
        </pc:spChg>
        <pc:spChg chg="add del mod">
          <ac:chgData name="Mike Ulmer" userId="128df8d8-cc14-488c-9c00-34c35e5194cd" providerId="ADAL" clId="{217867FF-4D56-4392-B0A9-977BAFC60C1D}" dt="2023-08-23T12:53:55.159" v="69"/>
          <ac:spMkLst>
            <pc:docMk/>
            <pc:sldMk cId="3547293622" sldId="257"/>
            <ac:spMk id="20" creationId="{E95062C3-D38E-49B7-D696-951D4E3D0A3F}"/>
          </ac:spMkLst>
        </pc:spChg>
        <pc:spChg chg="add del mod">
          <ac:chgData name="Mike Ulmer" userId="128df8d8-cc14-488c-9c00-34c35e5194cd" providerId="ADAL" clId="{217867FF-4D56-4392-B0A9-977BAFC60C1D}" dt="2023-08-23T12:53:55.159" v="69"/>
          <ac:spMkLst>
            <pc:docMk/>
            <pc:sldMk cId="3547293622" sldId="257"/>
            <ac:spMk id="21" creationId="{4C172F97-1A09-850D-4453-DB1771C0FB4F}"/>
          </ac:spMkLst>
        </pc:spChg>
        <pc:spChg chg="add del mod">
          <ac:chgData name="Mike Ulmer" userId="128df8d8-cc14-488c-9c00-34c35e5194cd" providerId="ADAL" clId="{217867FF-4D56-4392-B0A9-977BAFC60C1D}" dt="2023-08-23T12:53:55.159" v="69"/>
          <ac:spMkLst>
            <pc:docMk/>
            <pc:sldMk cId="3547293622" sldId="257"/>
            <ac:spMk id="22" creationId="{D22D972C-9C33-4AC7-83BC-5AAB82C004E6}"/>
          </ac:spMkLst>
        </pc:spChg>
        <pc:spChg chg="add del mod">
          <ac:chgData name="Mike Ulmer" userId="128df8d8-cc14-488c-9c00-34c35e5194cd" providerId="ADAL" clId="{217867FF-4D56-4392-B0A9-977BAFC60C1D}" dt="2023-08-23T12:53:55.159" v="69"/>
          <ac:spMkLst>
            <pc:docMk/>
            <pc:sldMk cId="3547293622" sldId="257"/>
            <ac:spMk id="23" creationId="{CCA89A17-D921-4FB5-D808-26322217C036}"/>
          </ac:spMkLst>
        </pc:spChg>
        <pc:spChg chg="add del mod">
          <ac:chgData name="Mike Ulmer" userId="128df8d8-cc14-488c-9c00-34c35e5194cd" providerId="ADAL" clId="{217867FF-4D56-4392-B0A9-977BAFC60C1D}" dt="2023-08-23T12:53:55.159" v="69"/>
          <ac:spMkLst>
            <pc:docMk/>
            <pc:sldMk cId="3547293622" sldId="257"/>
            <ac:spMk id="24" creationId="{ED5559BC-237F-8643-1B5A-1EC41832B817}"/>
          </ac:spMkLst>
        </pc:spChg>
        <pc:spChg chg="add del mod">
          <ac:chgData name="Mike Ulmer" userId="128df8d8-cc14-488c-9c00-34c35e5194cd" providerId="ADAL" clId="{217867FF-4D56-4392-B0A9-977BAFC60C1D}" dt="2023-08-23T12:53:55.159" v="69"/>
          <ac:spMkLst>
            <pc:docMk/>
            <pc:sldMk cId="3547293622" sldId="257"/>
            <ac:spMk id="25" creationId="{EADABB3B-ED21-5B7C-E3DA-9F1D7CDADBC8}"/>
          </ac:spMkLst>
        </pc:spChg>
        <pc:spChg chg="add del mod">
          <ac:chgData name="Mike Ulmer" userId="128df8d8-cc14-488c-9c00-34c35e5194cd" providerId="ADAL" clId="{217867FF-4D56-4392-B0A9-977BAFC60C1D}" dt="2023-08-23T12:53:55.159" v="69"/>
          <ac:spMkLst>
            <pc:docMk/>
            <pc:sldMk cId="3547293622" sldId="257"/>
            <ac:spMk id="26" creationId="{0B59FC90-22AE-030A-919B-3678F05EEC73}"/>
          </ac:spMkLst>
        </pc:spChg>
        <pc:spChg chg="add del mod">
          <ac:chgData name="Mike Ulmer" userId="128df8d8-cc14-488c-9c00-34c35e5194cd" providerId="ADAL" clId="{217867FF-4D56-4392-B0A9-977BAFC60C1D}" dt="2023-08-23T12:53:55.159" v="69"/>
          <ac:spMkLst>
            <pc:docMk/>
            <pc:sldMk cId="3547293622" sldId="257"/>
            <ac:spMk id="27" creationId="{719EFC2D-B21F-96FF-9167-B17B1D8E0956}"/>
          </ac:spMkLst>
        </pc:spChg>
        <pc:spChg chg="add del mod">
          <ac:chgData name="Mike Ulmer" userId="128df8d8-cc14-488c-9c00-34c35e5194cd" providerId="ADAL" clId="{217867FF-4D56-4392-B0A9-977BAFC60C1D}" dt="2023-08-23T12:53:55.159" v="69"/>
          <ac:spMkLst>
            <pc:docMk/>
            <pc:sldMk cId="3547293622" sldId="257"/>
            <ac:spMk id="28" creationId="{3DE774B6-4AAF-24FA-49EE-334E3B7DD988}"/>
          </ac:spMkLst>
        </pc:spChg>
        <pc:spChg chg="add del mod">
          <ac:chgData name="Mike Ulmer" userId="128df8d8-cc14-488c-9c00-34c35e5194cd" providerId="ADAL" clId="{217867FF-4D56-4392-B0A9-977BAFC60C1D}" dt="2023-08-23T12:53:55.159" v="69"/>
          <ac:spMkLst>
            <pc:docMk/>
            <pc:sldMk cId="3547293622" sldId="257"/>
            <ac:spMk id="29" creationId="{68F672E4-638A-620E-0B78-325D2294FBF4}"/>
          </ac:spMkLst>
        </pc:spChg>
        <pc:spChg chg="add del mod">
          <ac:chgData name="Mike Ulmer" userId="128df8d8-cc14-488c-9c00-34c35e5194cd" providerId="ADAL" clId="{217867FF-4D56-4392-B0A9-977BAFC60C1D}" dt="2023-08-23T12:53:55.159" v="69"/>
          <ac:spMkLst>
            <pc:docMk/>
            <pc:sldMk cId="3547293622" sldId="257"/>
            <ac:spMk id="30" creationId="{F1549198-5404-321C-F4E5-10FECB77C48D}"/>
          </ac:spMkLst>
        </pc:spChg>
        <pc:spChg chg="add del mod">
          <ac:chgData name="Mike Ulmer" userId="128df8d8-cc14-488c-9c00-34c35e5194cd" providerId="ADAL" clId="{217867FF-4D56-4392-B0A9-977BAFC60C1D}" dt="2023-08-23T12:53:55.159" v="69"/>
          <ac:spMkLst>
            <pc:docMk/>
            <pc:sldMk cId="3547293622" sldId="257"/>
            <ac:spMk id="31" creationId="{A328A54E-19A2-6B37-5CC5-FDC48CBB7954}"/>
          </ac:spMkLst>
        </pc:spChg>
        <pc:spChg chg="add del mod">
          <ac:chgData name="Mike Ulmer" userId="128df8d8-cc14-488c-9c00-34c35e5194cd" providerId="ADAL" clId="{217867FF-4D56-4392-B0A9-977BAFC60C1D}" dt="2023-08-23T13:00:04.455" v="127" actId="478"/>
          <ac:spMkLst>
            <pc:docMk/>
            <pc:sldMk cId="3547293622" sldId="257"/>
            <ac:spMk id="32" creationId="{11D89D03-01F3-B69B-8C03-9A45885227AE}"/>
          </ac:spMkLst>
        </pc:spChg>
        <pc:spChg chg="add mod">
          <ac:chgData name="Mike Ulmer" userId="128df8d8-cc14-488c-9c00-34c35e5194cd" providerId="ADAL" clId="{217867FF-4D56-4392-B0A9-977BAFC60C1D}" dt="2023-08-23T13:10:38.723" v="340" actId="1076"/>
          <ac:spMkLst>
            <pc:docMk/>
            <pc:sldMk cId="3547293622" sldId="257"/>
            <ac:spMk id="33" creationId="{33F01F2D-4B6B-3271-86F7-A33681D623BB}"/>
          </ac:spMkLst>
        </pc:spChg>
        <pc:spChg chg="add del mod">
          <ac:chgData name="Mike Ulmer" userId="128df8d8-cc14-488c-9c00-34c35e5194cd" providerId="ADAL" clId="{217867FF-4D56-4392-B0A9-977BAFC60C1D}" dt="2023-08-23T13:00:04.455" v="127" actId="478"/>
          <ac:spMkLst>
            <pc:docMk/>
            <pc:sldMk cId="3547293622" sldId="257"/>
            <ac:spMk id="34" creationId="{0B30769E-8830-8628-F945-3C969BAA8BE6}"/>
          </ac:spMkLst>
        </pc:spChg>
        <pc:spChg chg="add mod ord">
          <ac:chgData name="Mike Ulmer" userId="128df8d8-cc14-488c-9c00-34c35e5194cd" providerId="ADAL" clId="{217867FF-4D56-4392-B0A9-977BAFC60C1D}" dt="2023-08-23T13:10:38.723" v="340" actId="1076"/>
          <ac:spMkLst>
            <pc:docMk/>
            <pc:sldMk cId="3547293622" sldId="257"/>
            <ac:spMk id="35" creationId="{01349800-9993-E7BE-CB44-14ED6C9DD6FE}"/>
          </ac:spMkLst>
        </pc:spChg>
        <pc:spChg chg="add del mod">
          <ac:chgData name="Mike Ulmer" userId="128df8d8-cc14-488c-9c00-34c35e5194cd" providerId="ADAL" clId="{217867FF-4D56-4392-B0A9-977BAFC60C1D}" dt="2023-08-23T13:04:09.783" v="150" actId="478"/>
          <ac:spMkLst>
            <pc:docMk/>
            <pc:sldMk cId="3547293622" sldId="257"/>
            <ac:spMk id="36" creationId="{A2A24503-3DCA-C7E8-1939-34654C7DACF5}"/>
          </ac:spMkLst>
        </pc:spChg>
        <pc:spChg chg="add mod ord">
          <ac:chgData name="Mike Ulmer" userId="128df8d8-cc14-488c-9c00-34c35e5194cd" providerId="ADAL" clId="{217867FF-4D56-4392-B0A9-977BAFC60C1D}" dt="2023-08-23T13:10:38.723" v="340" actId="1076"/>
          <ac:spMkLst>
            <pc:docMk/>
            <pc:sldMk cId="3547293622" sldId="257"/>
            <ac:spMk id="37" creationId="{CFFD3271-1C98-8E4A-A5A9-9F8EF7D1CF00}"/>
          </ac:spMkLst>
        </pc:spChg>
        <pc:spChg chg="add mod ord">
          <ac:chgData name="Mike Ulmer" userId="128df8d8-cc14-488c-9c00-34c35e5194cd" providerId="ADAL" clId="{217867FF-4D56-4392-B0A9-977BAFC60C1D}" dt="2023-08-23T13:10:38.723" v="340" actId="1076"/>
          <ac:spMkLst>
            <pc:docMk/>
            <pc:sldMk cId="3547293622" sldId="257"/>
            <ac:spMk id="38" creationId="{92D2CF34-F81E-7EDE-9245-3B97F53369EB}"/>
          </ac:spMkLst>
        </pc:spChg>
        <pc:spChg chg="add mod ord">
          <ac:chgData name="Mike Ulmer" userId="128df8d8-cc14-488c-9c00-34c35e5194cd" providerId="ADAL" clId="{217867FF-4D56-4392-B0A9-977BAFC60C1D}" dt="2023-08-23T13:10:38.723" v="340" actId="1076"/>
          <ac:spMkLst>
            <pc:docMk/>
            <pc:sldMk cId="3547293622" sldId="257"/>
            <ac:spMk id="39" creationId="{F7E2EBE7-8BB2-4407-8D6D-C4230AD3583F}"/>
          </ac:spMkLst>
        </pc:spChg>
        <pc:spChg chg="add mod">
          <ac:chgData name="Mike Ulmer" userId="128df8d8-cc14-488c-9c00-34c35e5194cd" providerId="ADAL" clId="{217867FF-4D56-4392-B0A9-977BAFC60C1D}" dt="2023-08-23T13:10:38.723" v="340" actId="1076"/>
          <ac:spMkLst>
            <pc:docMk/>
            <pc:sldMk cId="3547293622" sldId="257"/>
            <ac:spMk id="40" creationId="{46F67FDB-2891-6802-E179-376F05CF6807}"/>
          </ac:spMkLst>
        </pc:spChg>
        <pc:spChg chg="add mod">
          <ac:chgData name="Mike Ulmer" userId="128df8d8-cc14-488c-9c00-34c35e5194cd" providerId="ADAL" clId="{217867FF-4D56-4392-B0A9-977BAFC60C1D}" dt="2023-08-23T13:10:38.723" v="340" actId="1076"/>
          <ac:spMkLst>
            <pc:docMk/>
            <pc:sldMk cId="3547293622" sldId="257"/>
            <ac:spMk id="41" creationId="{BC618DA7-B0CD-782F-87D9-E57DFCB15B76}"/>
          </ac:spMkLst>
        </pc:spChg>
        <pc:spChg chg="add mod">
          <ac:chgData name="Mike Ulmer" userId="128df8d8-cc14-488c-9c00-34c35e5194cd" providerId="ADAL" clId="{217867FF-4D56-4392-B0A9-977BAFC60C1D}" dt="2023-08-23T13:10:38.723" v="340" actId="1076"/>
          <ac:spMkLst>
            <pc:docMk/>
            <pc:sldMk cId="3547293622" sldId="257"/>
            <ac:spMk id="42" creationId="{C29A896B-EDB2-0D2B-EC52-AE18997CB156}"/>
          </ac:spMkLst>
        </pc:spChg>
        <pc:spChg chg="add mod">
          <ac:chgData name="Mike Ulmer" userId="128df8d8-cc14-488c-9c00-34c35e5194cd" providerId="ADAL" clId="{217867FF-4D56-4392-B0A9-977BAFC60C1D}" dt="2023-08-23T13:10:38.723" v="340" actId="1076"/>
          <ac:spMkLst>
            <pc:docMk/>
            <pc:sldMk cId="3547293622" sldId="257"/>
            <ac:spMk id="43" creationId="{9ED36EEB-2731-2FCA-2BB4-68C28D395873}"/>
          </ac:spMkLst>
        </pc:spChg>
        <pc:spChg chg="add del mod">
          <ac:chgData name="Mike Ulmer" userId="128df8d8-cc14-488c-9c00-34c35e5194cd" providerId="ADAL" clId="{217867FF-4D56-4392-B0A9-977BAFC60C1D}" dt="2023-08-23T13:00:04.455" v="127" actId="478"/>
          <ac:spMkLst>
            <pc:docMk/>
            <pc:sldMk cId="3547293622" sldId="257"/>
            <ac:spMk id="44" creationId="{A1628423-50B4-2281-9ADD-5287DB78F56B}"/>
          </ac:spMkLst>
        </pc:spChg>
        <pc:spChg chg="add del mod">
          <ac:chgData name="Mike Ulmer" userId="128df8d8-cc14-488c-9c00-34c35e5194cd" providerId="ADAL" clId="{217867FF-4D56-4392-B0A9-977BAFC60C1D}" dt="2023-08-23T13:00:04.455" v="127" actId="478"/>
          <ac:spMkLst>
            <pc:docMk/>
            <pc:sldMk cId="3547293622" sldId="257"/>
            <ac:spMk id="45" creationId="{96763B8A-0A9B-148E-1A51-65084A10BCFE}"/>
          </ac:spMkLst>
        </pc:spChg>
        <pc:picChg chg="add mod">
          <ac:chgData name="Mike Ulmer" userId="128df8d8-cc14-488c-9c00-34c35e5194cd" providerId="ADAL" clId="{217867FF-4D56-4392-B0A9-977BAFC60C1D}" dt="2023-08-23T12:51:53.806" v="54"/>
          <ac:picMkLst>
            <pc:docMk/>
            <pc:sldMk cId="3547293622" sldId="257"/>
            <ac:picMk id="19" creationId="{218343BA-E598-50E8-0087-1237AA29370A}"/>
          </ac:picMkLst>
        </pc:picChg>
      </pc:sldChg>
      <pc:sldChg chg="modSp mod">
        <pc:chgData name="Mike Ulmer" userId="128df8d8-cc14-488c-9c00-34c35e5194cd" providerId="ADAL" clId="{217867FF-4D56-4392-B0A9-977BAFC60C1D}" dt="2023-08-24T17:37:53.953" v="3799" actId="122"/>
        <pc:sldMkLst>
          <pc:docMk/>
          <pc:sldMk cId="732244642" sldId="259"/>
        </pc:sldMkLst>
        <pc:spChg chg="mod">
          <ac:chgData name="Mike Ulmer" userId="128df8d8-cc14-488c-9c00-34c35e5194cd" providerId="ADAL" clId="{217867FF-4D56-4392-B0A9-977BAFC60C1D}" dt="2023-08-24T17:37:53.953" v="3799" actId="122"/>
          <ac:spMkLst>
            <pc:docMk/>
            <pc:sldMk cId="732244642" sldId="259"/>
            <ac:spMk id="2" creationId="{AE35069B-61DF-8644-B0F2-348A6011FA05}"/>
          </ac:spMkLst>
        </pc:spChg>
      </pc:sldChg>
      <pc:sldChg chg="addSp delSp modSp new del mod">
        <pc:chgData name="Mike Ulmer" userId="128df8d8-cc14-488c-9c00-34c35e5194cd" providerId="ADAL" clId="{217867FF-4D56-4392-B0A9-977BAFC60C1D}" dt="2023-08-23T19:53:50.035" v="2761" actId="47"/>
        <pc:sldMkLst>
          <pc:docMk/>
          <pc:sldMk cId="495607079" sldId="261"/>
        </pc:sldMkLst>
        <pc:spChg chg="mod">
          <ac:chgData name="Mike Ulmer" userId="128df8d8-cc14-488c-9c00-34c35e5194cd" providerId="ADAL" clId="{217867FF-4D56-4392-B0A9-977BAFC60C1D}" dt="2023-08-23T13:18:58.722" v="358" actId="20577"/>
          <ac:spMkLst>
            <pc:docMk/>
            <pc:sldMk cId="495607079" sldId="261"/>
            <ac:spMk id="2" creationId="{989BB4B6-9878-98E4-4AA8-D076A46F51ED}"/>
          </ac:spMkLst>
        </pc:spChg>
        <pc:spChg chg="del">
          <ac:chgData name="Mike Ulmer" userId="128df8d8-cc14-488c-9c00-34c35e5194cd" providerId="ADAL" clId="{217867FF-4D56-4392-B0A9-977BAFC60C1D}" dt="2023-08-23T13:19:21.261" v="359" actId="478"/>
          <ac:spMkLst>
            <pc:docMk/>
            <pc:sldMk cId="495607079" sldId="261"/>
            <ac:spMk id="3" creationId="{8388A086-4DA5-6A67-15F4-E3A2CA5C3E92}"/>
          </ac:spMkLst>
        </pc:spChg>
        <pc:spChg chg="add mod">
          <ac:chgData name="Mike Ulmer" userId="128df8d8-cc14-488c-9c00-34c35e5194cd" providerId="ADAL" clId="{217867FF-4D56-4392-B0A9-977BAFC60C1D}" dt="2023-08-23T13:19:22.072" v="360"/>
          <ac:spMkLst>
            <pc:docMk/>
            <pc:sldMk cId="495607079" sldId="261"/>
            <ac:spMk id="4" creationId="{C14BA386-B2B2-5C33-B260-53000C06B63B}"/>
          </ac:spMkLst>
        </pc:spChg>
        <pc:spChg chg="add mod">
          <ac:chgData name="Mike Ulmer" userId="128df8d8-cc14-488c-9c00-34c35e5194cd" providerId="ADAL" clId="{217867FF-4D56-4392-B0A9-977BAFC60C1D}" dt="2023-08-23T13:19:37.660" v="370" actId="20577"/>
          <ac:spMkLst>
            <pc:docMk/>
            <pc:sldMk cId="495607079" sldId="261"/>
            <ac:spMk id="5" creationId="{038C3083-CA53-9F07-0B01-FD5C51CF78CF}"/>
          </ac:spMkLst>
        </pc:spChg>
      </pc:sldChg>
      <pc:sldChg chg="addSp delSp modSp new add del mod ord setBg">
        <pc:chgData name="Mike Ulmer" userId="128df8d8-cc14-488c-9c00-34c35e5194cd" providerId="ADAL" clId="{217867FF-4D56-4392-B0A9-977BAFC60C1D}" dt="2023-08-24T19:34:22.543" v="4764" actId="1076"/>
        <pc:sldMkLst>
          <pc:docMk/>
          <pc:sldMk cId="2723051876" sldId="262"/>
        </pc:sldMkLst>
        <pc:spChg chg="mod">
          <ac:chgData name="Mike Ulmer" userId="128df8d8-cc14-488c-9c00-34c35e5194cd" providerId="ADAL" clId="{217867FF-4D56-4392-B0A9-977BAFC60C1D}" dt="2023-08-23T14:45:33.897" v="864" actId="26606"/>
          <ac:spMkLst>
            <pc:docMk/>
            <pc:sldMk cId="2723051876" sldId="262"/>
            <ac:spMk id="2" creationId="{0DE9946E-D361-7176-38D7-2E49C2428BE4}"/>
          </ac:spMkLst>
        </pc:spChg>
        <pc:spChg chg="del">
          <ac:chgData name="Mike Ulmer" userId="128df8d8-cc14-488c-9c00-34c35e5194cd" providerId="ADAL" clId="{217867FF-4D56-4392-B0A9-977BAFC60C1D}" dt="2023-08-23T13:20:23.572" v="372" actId="478"/>
          <ac:spMkLst>
            <pc:docMk/>
            <pc:sldMk cId="2723051876" sldId="262"/>
            <ac:spMk id="3" creationId="{8E134DC2-0670-E903-53B7-2640649D4F77}"/>
          </ac:spMkLst>
        </pc:spChg>
        <pc:spChg chg="add del mod">
          <ac:chgData name="Mike Ulmer" userId="128df8d8-cc14-488c-9c00-34c35e5194cd" providerId="ADAL" clId="{217867FF-4D56-4392-B0A9-977BAFC60C1D}" dt="2023-08-23T14:43:07.053" v="718" actId="478"/>
          <ac:spMkLst>
            <pc:docMk/>
            <pc:sldMk cId="2723051876" sldId="262"/>
            <ac:spMk id="4" creationId="{E626E731-7B54-FAC7-C833-2C88DE5357CF}"/>
          </ac:spMkLst>
        </pc:spChg>
        <pc:spChg chg="add mod">
          <ac:chgData name="Mike Ulmer" userId="128df8d8-cc14-488c-9c00-34c35e5194cd" providerId="ADAL" clId="{217867FF-4D56-4392-B0A9-977BAFC60C1D}" dt="2023-08-24T19:34:17.947" v="4763" actId="1076"/>
          <ac:spMkLst>
            <pc:docMk/>
            <pc:sldMk cId="2723051876" sldId="262"/>
            <ac:spMk id="5" creationId="{AED78E5C-1D16-1FBF-FB8A-2D5EBF23D647}"/>
          </ac:spMkLst>
        </pc:spChg>
        <pc:spChg chg="add del mod">
          <ac:chgData name="Mike Ulmer" userId="128df8d8-cc14-488c-9c00-34c35e5194cd" providerId="ADAL" clId="{217867FF-4D56-4392-B0A9-977BAFC60C1D}" dt="2023-08-23T14:43:10.233" v="719" actId="478"/>
          <ac:spMkLst>
            <pc:docMk/>
            <pc:sldMk cId="2723051876" sldId="262"/>
            <ac:spMk id="6" creationId="{9ED2DC74-874F-FA2B-686C-14FCFBDF8076}"/>
          </ac:spMkLst>
        </pc:spChg>
        <pc:spChg chg="add">
          <ac:chgData name="Mike Ulmer" userId="128df8d8-cc14-488c-9c00-34c35e5194cd" providerId="ADAL" clId="{217867FF-4D56-4392-B0A9-977BAFC60C1D}" dt="2023-08-23T14:45:33.897" v="864" actId="26606"/>
          <ac:spMkLst>
            <pc:docMk/>
            <pc:sldMk cId="2723051876" sldId="262"/>
            <ac:spMk id="12" creationId="{C4285719-470E-454C-AF62-8323075F1F5B}"/>
          </ac:spMkLst>
        </pc:spChg>
        <pc:spChg chg="add">
          <ac:chgData name="Mike Ulmer" userId="128df8d8-cc14-488c-9c00-34c35e5194cd" providerId="ADAL" clId="{217867FF-4D56-4392-B0A9-977BAFC60C1D}" dt="2023-08-23T14:45:33.897" v="864" actId="26606"/>
          <ac:spMkLst>
            <pc:docMk/>
            <pc:sldMk cId="2723051876" sldId="262"/>
            <ac:spMk id="14" creationId="{CD9FE4EF-C4D8-49A0-B2FF-81D8DB7D8A24}"/>
          </ac:spMkLst>
        </pc:spChg>
        <pc:spChg chg="add">
          <ac:chgData name="Mike Ulmer" userId="128df8d8-cc14-488c-9c00-34c35e5194cd" providerId="ADAL" clId="{217867FF-4D56-4392-B0A9-977BAFC60C1D}" dt="2023-08-23T14:45:33.897" v="864" actId="26606"/>
          <ac:spMkLst>
            <pc:docMk/>
            <pc:sldMk cId="2723051876" sldId="262"/>
            <ac:spMk id="16" creationId="{4300840D-0A0B-4512-BACA-B439D5B9C57C}"/>
          </ac:spMkLst>
        </pc:spChg>
        <pc:spChg chg="add">
          <ac:chgData name="Mike Ulmer" userId="128df8d8-cc14-488c-9c00-34c35e5194cd" providerId="ADAL" clId="{217867FF-4D56-4392-B0A9-977BAFC60C1D}" dt="2023-08-23T14:45:33.897" v="864" actId="26606"/>
          <ac:spMkLst>
            <pc:docMk/>
            <pc:sldMk cId="2723051876" sldId="262"/>
            <ac:spMk id="18" creationId="{D2B78728-A580-49A7-84F9-6EF6F583ADE0}"/>
          </ac:spMkLst>
        </pc:spChg>
        <pc:spChg chg="add">
          <ac:chgData name="Mike Ulmer" userId="128df8d8-cc14-488c-9c00-34c35e5194cd" providerId="ADAL" clId="{217867FF-4D56-4392-B0A9-977BAFC60C1D}" dt="2023-08-23T14:45:33.897" v="864" actId="26606"/>
          <ac:spMkLst>
            <pc:docMk/>
            <pc:sldMk cId="2723051876" sldId="262"/>
            <ac:spMk id="20" creationId="{38FAA1A1-D861-433F-88FA-1E9D6FD31D11}"/>
          </ac:spMkLst>
        </pc:spChg>
        <pc:spChg chg="add">
          <ac:chgData name="Mike Ulmer" userId="128df8d8-cc14-488c-9c00-34c35e5194cd" providerId="ADAL" clId="{217867FF-4D56-4392-B0A9-977BAFC60C1D}" dt="2023-08-23T14:45:33.897" v="864" actId="26606"/>
          <ac:spMkLst>
            <pc:docMk/>
            <pc:sldMk cId="2723051876" sldId="262"/>
            <ac:spMk id="22" creationId="{8D71EDA1-87BF-4D5D-AB79-F346FD19278A}"/>
          </ac:spMkLst>
        </pc:spChg>
        <pc:picChg chg="add mod">
          <ac:chgData name="Mike Ulmer" userId="128df8d8-cc14-488c-9c00-34c35e5194cd" providerId="ADAL" clId="{217867FF-4D56-4392-B0A9-977BAFC60C1D}" dt="2023-08-24T19:34:22.543" v="4764" actId="1076"/>
          <ac:picMkLst>
            <pc:docMk/>
            <pc:sldMk cId="2723051876" sldId="262"/>
            <ac:picMk id="7" creationId="{DF49D74D-A828-B834-E34D-500F094F01CD}"/>
          </ac:picMkLst>
        </pc:picChg>
      </pc:sldChg>
      <pc:sldChg chg="addSp delSp modSp add mod ord">
        <pc:chgData name="Mike Ulmer" userId="128df8d8-cc14-488c-9c00-34c35e5194cd" providerId="ADAL" clId="{217867FF-4D56-4392-B0A9-977BAFC60C1D}" dt="2023-08-23T15:49:51.305" v="1327"/>
        <pc:sldMkLst>
          <pc:docMk/>
          <pc:sldMk cId="4047288397" sldId="263"/>
        </pc:sldMkLst>
        <pc:spChg chg="mod">
          <ac:chgData name="Mike Ulmer" userId="128df8d8-cc14-488c-9c00-34c35e5194cd" providerId="ADAL" clId="{217867FF-4D56-4392-B0A9-977BAFC60C1D}" dt="2023-08-23T13:20:41.407" v="394" actId="20577"/>
          <ac:spMkLst>
            <pc:docMk/>
            <pc:sldMk cId="4047288397" sldId="263"/>
            <ac:spMk id="2" creationId="{0DE9946E-D361-7176-38D7-2E49C2428BE4}"/>
          </ac:spMkLst>
        </pc:spChg>
        <pc:spChg chg="add del mod">
          <ac:chgData name="Mike Ulmer" userId="128df8d8-cc14-488c-9c00-34c35e5194cd" providerId="ADAL" clId="{217867FF-4D56-4392-B0A9-977BAFC60C1D}" dt="2023-08-23T13:37:59.093" v="682" actId="20577"/>
          <ac:spMkLst>
            <pc:docMk/>
            <pc:sldMk cId="4047288397" sldId="263"/>
            <ac:spMk id="3" creationId="{8E134DC2-0670-E903-53B7-2640649D4F77}"/>
          </ac:spMkLst>
        </pc:spChg>
      </pc:sldChg>
      <pc:sldChg chg="add del">
        <pc:chgData name="Mike Ulmer" userId="128df8d8-cc14-488c-9c00-34c35e5194cd" providerId="ADAL" clId="{217867FF-4D56-4392-B0A9-977BAFC60C1D}" dt="2023-08-23T13:20:31.728" v="376"/>
        <pc:sldMkLst>
          <pc:docMk/>
          <pc:sldMk cId="755116433" sldId="264"/>
        </pc:sldMkLst>
      </pc:sldChg>
      <pc:sldChg chg="addSp delSp modSp new mod setBg">
        <pc:chgData name="Mike Ulmer" userId="128df8d8-cc14-488c-9c00-34c35e5194cd" providerId="ADAL" clId="{217867FF-4D56-4392-B0A9-977BAFC60C1D}" dt="2023-08-24T17:32:21.737" v="3673" actId="113"/>
        <pc:sldMkLst>
          <pc:docMk/>
          <pc:sldMk cId="1116709819" sldId="264"/>
        </pc:sldMkLst>
        <pc:spChg chg="mod ord">
          <ac:chgData name="Mike Ulmer" userId="128df8d8-cc14-488c-9c00-34c35e5194cd" providerId="ADAL" clId="{217867FF-4D56-4392-B0A9-977BAFC60C1D}" dt="2023-08-23T19:54:26.108" v="2773" actId="20577"/>
          <ac:spMkLst>
            <pc:docMk/>
            <pc:sldMk cId="1116709819" sldId="264"/>
            <ac:spMk id="2" creationId="{5A27D759-609E-3EA3-C778-83BB3BEE3EE1}"/>
          </ac:spMkLst>
        </pc:spChg>
        <pc:spChg chg="del">
          <ac:chgData name="Mike Ulmer" userId="128df8d8-cc14-488c-9c00-34c35e5194cd" providerId="ADAL" clId="{217867FF-4D56-4392-B0A9-977BAFC60C1D}" dt="2023-08-23T15:32:18.249" v="1018" actId="478"/>
          <ac:spMkLst>
            <pc:docMk/>
            <pc:sldMk cId="1116709819" sldId="264"/>
            <ac:spMk id="3" creationId="{B31C935F-5C11-524B-BAB1-1ECEFE693073}"/>
          </ac:spMkLst>
        </pc:spChg>
        <pc:spChg chg="add mod">
          <ac:chgData name="Mike Ulmer" userId="128df8d8-cc14-488c-9c00-34c35e5194cd" providerId="ADAL" clId="{217867FF-4D56-4392-B0A9-977BAFC60C1D}" dt="2023-08-24T17:32:21.737" v="3673" actId="113"/>
          <ac:spMkLst>
            <pc:docMk/>
            <pc:sldMk cId="1116709819" sldId="264"/>
            <ac:spMk id="7" creationId="{D027D224-58FD-E881-CF61-5F4AB6CCF385}"/>
          </ac:spMkLst>
        </pc:spChg>
        <pc:spChg chg="add mod">
          <ac:chgData name="Mike Ulmer" userId="128df8d8-cc14-488c-9c00-34c35e5194cd" providerId="ADAL" clId="{217867FF-4D56-4392-B0A9-977BAFC60C1D}" dt="2023-08-23T15:48:10.505" v="1315" actId="1076"/>
          <ac:spMkLst>
            <pc:docMk/>
            <pc:sldMk cId="1116709819" sldId="264"/>
            <ac:spMk id="8" creationId="{BD24F15B-2F8B-765F-E35B-0A787CA7C46C}"/>
          </ac:spMkLst>
        </pc:spChg>
        <pc:spChg chg="add del">
          <ac:chgData name="Mike Ulmer" userId="128df8d8-cc14-488c-9c00-34c35e5194cd" providerId="ADAL" clId="{217867FF-4D56-4392-B0A9-977BAFC60C1D}" dt="2023-08-23T15:42:21.497" v="1039" actId="26606"/>
          <ac:spMkLst>
            <pc:docMk/>
            <pc:sldMk cId="1116709819" sldId="264"/>
            <ac:spMk id="11" creationId="{60D05D2D-CB6A-431B-BE4A-2A7FCC9FA23B}"/>
          </ac:spMkLst>
        </pc:spChg>
        <pc:spChg chg="add del">
          <ac:chgData name="Mike Ulmer" userId="128df8d8-cc14-488c-9c00-34c35e5194cd" providerId="ADAL" clId="{217867FF-4D56-4392-B0A9-977BAFC60C1D}" dt="2023-08-23T15:42:21.497" v="1039" actId="26606"/>
          <ac:spMkLst>
            <pc:docMk/>
            <pc:sldMk cId="1116709819" sldId="264"/>
            <ac:spMk id="13" creationId="{E84CD6E5-269B-4A44-867D-78DBB4DFF778}"/>
          </ac:spMkLst>
        </pc:spChg>
        <pc:graphicFrameChg chg="add mod">
          <ac:chgData name="Mike Ulmer" userId="128df8d8-cc14-488c-9c00-34c35e5194cd" providerId="ADAL" clId="{217867FF-4D56-4392-B0A9-977BAFC60C1D}" dt="2023-08-23T15:50:38.132" v="1378" actId="1076"/>
          <ac:graphicFrameMkLst>
            <pc:docMk/>
            <pc:sldMk cId="1116709819" sldId="264"/>
            <ac:graphicFrameMk id="4" creationId="{EBA85F7E-93BC-B3E3-3C6E-ABD7CE29BA03}"/>
          </ac:graphicFrameMkLst>
        </pc:graphicFrameChg>
        <pc:graphicFrameChg chg="add del mod">
          <ac:chgData name="Mike Ulmer" userId="128df8d8-cc14-488c-9c00-34c35e5194cd" providerId="ADAL" clId="{217867FF-4D56-4392-B0A9-977BAFC60C1D}" dt="2023-08-23T15:40:32.787" v="1034" actId="478"/>
          <ac:graphicFrameMkLst>
            <pc:docMk/>
            <pc:sldMk cId="1116709819" sldId="264"/>
            <ac:graphicFrameMk id="5" creationId="{FEA23685-B0D0-FE6A-8665-898B7D8950B9}"/>
          </ac:graphicFrameMkLst>
        </pc:graphicFrameChg>
        <pc:graphicFrameChg chg="add mod">
          <ac:chgData name="Mike Ulmer" userId="128df8d8-cc14-488c-9c00-34c35e5194cd" providerId="ADAL" clId="{217867FF-4D56-4392-B0A9-977BAFC60C1D}" dt="2023-08-23T15:45:18.876" v="1185" actId="14861"/>
          <ac:graphicFrameMkLst>
            <pc:docMk/>
            <pc:sldMk cId="1116709819" sldId="264"/>
            <ac:graphicFrameMk id="6" creationId="{78559661-E0DD-9CC8-B104-897DCC65D263}"/>
          </ac:graphicFrameMkLst>
        </pc:graphicFrameChg>
        <pc:picChg chg="add mod">
          <ac:chgData name="Mike Ulmer" userId="128df8d8-cc14-488c-9c00-34c35e5194cd" providerId="ADAL" clId="{217867FF-4D56-4392-B0A9-977BAFC60C1D}" dt="2023-08-24T17:31:42.280" v="3665" actId="1076"/>
          <ac:picMkLst>
            <pc:docMk/>
            <pc:sldMk cId="1116709819" sldId="264"/>
            <ac:picMk id="9" creationId="{E92B7F49-28AC-11CE-3089-8665F181BF69}"/>
          </ac:picMkLst>
        </pc:picChg>
      </pc:sldChg>
      <pc:sldChg chg="addSp delSp modSp new del mod">
        <pc:chgData name="Mike Ulmer" userId="128df8d8-cc14-488c-9c00-34c35e5194cd" providerId="ADAL" clId="{217867FF-4D56-4392-B0A9-977BAFC60C1D}" dt="2023-08-23T15:16:58.638" v="972" actId="47"/>
        <pc:sldMkLst>
          <pc:docMk/>
          <pc:sldMk cId="2873534888" sldId="264"/>
        </pc:sldMkLst>
        <pc:spChg chg="mod">
          <ac:chgData name="Mike Ulmer" userId="128df8d8-cc14-488c-9c00-34c35e5194cd" providerId="ADAL" clId="{217867FF-4D56-4392-B0A9-977BAFC60C1D}" dt="2023-08-23T14:52:29.510" v="929" actId="20577"/>
          <ac:spMkLst>
            <pc:docMk/>
            <pc:sldMk cId="2873534888" sldId="264"/>
            <ac:spMk id="2" creationId="{DBB5BB36-64D2-23AF-D75D-AD36FA170F56}"/>
          </ac:spMkLst>
        </pc:spChg>
        <pc:spChg chg="del">
          <ac:chgData name="Mike Ulmer" userId="128df8d8-cc14-488c-9c00-34c35e5194cd" providerId="ADAL" clId="{217867FF-4D56-4392-B0A9-977BAFC60C1D}" dt="2023-08-23T14:52:39.847" v="930" actId="478"/>
          <ac:spMkLst>
            <pc:docMk/>
            <pc:sldMk cId="2873534888" sldId="264"/>
            <ac:spMk id="3" creationId="{00DA3E92-A801-28D7-1F1D-D368F09AD0AC}"/>
          </ac:spMkLst>
        </pc:spChg>
        <pc:graphicFrameChg chg="add mod">
          <ac:chgData name="Mike Ulmer" userId="128df8d8-cc14-488c-9c00-34c35e5194cd" providerId="ADAL" clId="{217867FF-4D56-4392-B0A9-977BAFC60C1D}" dt="2023-08-23T14:53:07.224" v="932"/>
          <ac:graphicFrameMkLst>
            <pc:docMk/>
            <pc:sldMk cId="2873534888" sldId="264"/>
            <ac:graphicFrameMk id="4" creationId="{046F36AA-A774-40D8-F7B7-30BE67EF43D3}"/>
          </ac:graphicFrameMkLst>
        </pc:graphicFrameChg>
      </pc:sldChg>
      <pc:sldChg chg="addSp delSp modSp new mod">
        <pc:chgData name="Mike Ulmer" userId="128df8d8-cc14-488c-9c00-34c35e5194cd" providerId="ADAL" clId="{217867FF-4D56-4392-B0A9-977BAFC60C1D}" dt="2023-08-24T17:29:16.904" v="3525" actId="1076"/>
        <pc:sldMkLst>
          <pc:docMk/>
          <pc:sldMk cId="363568952" sldId="265"/>
        </pc:sldMkLst>
        <pc:spChg chg="mod">
          <ac:chgData name="Mike Ulmer" userId="128df8d8-cc14-488c-9c00-34c35e5194cd" providerId="ADAL" clId="{217867FF-4D56-4392-B0A9-977BAFC60C1D}" dt="2023-08-23T15:51:30.885" v="1417" actId="20577"/>
          <ac:spMkLst>
            <pc:docMk/>
            <pc:sldMk cId="363568952" sldId="265"/>
            <ac:spMk id="2" creationId="{84D1452D-DA35-D9D6-59DD-68363577C912}"/>
          </ac:spMkLst>
        </pc:spChg>
        <pc:spChg chg="del">
          <ac:chgData name="Mike Ulmer" userId="128df8d8-cc14-488c-9c00-34c35e5194cd" providerId="ADAL" clId="{217867FF-4D56-4392-B0A9-977BAFC60C1D}" dt="2023-08-23T15:51:17.754" v="1381" actId="478"/>
          <ac:spMkLst>
            <pc:docMk/>
            <pc:sldMk cId="363568952" sldId="265"/>
            <ac:spMk id="3" creationId="{010F9F12-7F83-DA40-FB29-86E1FC7C4A13}"/>
          </ac:spMkLst>
        </pc:spChg>
        <pc:spChg chg="add mod">
          <ac:chgData name="Mike Ulmer" userId="128df8d8-cc14-488c-9c00-34c35e5194cd" providerId="ADAL" clId="{217867FF-4D56-4392-B0A9-977BAFC60C1D}" dt="2023-08-24T17:29:07.885" v="3524" actId="1076"/>
          <ac:spMkLst>
            <pc:docMk/>
            <pc:sldMk cId="363568952" sldId="265"/>
            <ac:spMk id="4" creationId="{586D257A-19AE-3828-BC7E-D730E5EB7951}"/>
          </ac:spMkLst>
        </pc:spChg>
        <pc:picChg chg="add mod">
          <ac:chgData name="Mike Ulmer" userId="128df8d8-cc14-488c-9c00-34c35e5194cd" providerId="ADAL" clId="{217867FF-4D56-4392-B0A9-977BAFC60C1D}" dt="2023-08-24T17:29:16.904" v="3525" actId="1076"/>
          <ac:picMkLst>
            <pc:docMk/>
            <pc:sldMk cId="363568952" sldId="265"/>
            <ac:picMk id="6" creationId="{1CED8BB3-580F-E6C5-3CA8-8B57DFBB61C3}"/>
          </ac:picMkLst>
        </pc:picChg>
        <pc:picChg chg="add mod">
          <ac:chgData name="Mike Ulmer" userId="128df8d8-cc14-488c-9c00-34c35e5194cd" providerId="ADAL" clId="{217867FF-4D56-4392-B0A9-977BAFC60C1D}" dt="2023-08-24T17:29:16.904" v="3525" actId="1076"/>
          <ac:picMkLst>
            <pc:docMk/>
            <pc:sldMk cId="363568952" sldId="265"/>
            <ac:picMk id="8" creationId="{17CF490F-5F31-4877-C21C-8A6042798B03}"/>
          </ac:picMkLst>
        </pc:picChg>
      </pc:sldChg>
      <pc:sldChg chg="addSp delSp modSp new mod">
        <pc:chgData name="Mike Ulmer" userId="128df8d8-cc14-488c-9c00-34c35e5194cd" providerId="ADAL" clId="{217867FF-4D56-4392-B0A9-977BAFC60C1D}" dt="2023-08-24T17:31:00.068" v="3660" actId="20577"/>
        <pc:sldMkLst>
          <pc:docMk/>
          <pc:sldMk cId="870571245" sldId="266"/>
        </pc:sldMkLst>
        <pc:spChg chg="mod">
          <ac:chgData name="Mike Ulmer" userId="128df8d8-cc14-488c-9c00-34c35e5194cd" providerId="ADAL" clId="{217867FF-4D56-4392-B0A9-977BAFC60C1D}" dt="2023-08-23T15:52:09.328" v="1448" actId="20577"/>
          <ac:spMkLst>
            <pc:docMk/>
            <pc:sldMk cId="870571245" sldId="266"/>
            <ac:spMk id="2" creationId="{2C3D4D90-DA8B-99AD-622D-2B0C3C3BEC96}"/>
          </ac:spMkLst>
        </pc:spChg>
        <pc:spChg chg="del">
          <ac:chgData name="Mike Ulmer" userId="128df8d8-cc14-488c-9c00-34c35e5194cd" providerId="ADAL" clId="{217867FF-4D56-4392-B0A9-977BAFC60C1D}" dt="2023-08-23T15:52:18.201" v="1449" actId="478"/>
          <ac:spMkLst>
            <pc:docMk/>
            <pc:sldMk cId="870571245" sldId="266"/>
            <ac:spMk id="3" creationId="{5406097E-ADC9-22BD-DE5D-CC12BE2290DA}"/>
          </ac:spMkLst>
        </pc:spChg>
        <pc:spChg chg="add del mod">
          <ac:chgData name="Mike Ulmer" userId="128df8d8-cc14-488c-9c00-34c35e5194cd" providerId="ADAL" clId="{217867FF-4D56-4392-B0A9-977BAFC60C1D}" dt="2023-08-23T15:52:32.817" v="1451"/>
          <ac:spMkLst>
            <pc:docMk/>
            <pc:sldMk cId="870571245" sldId="266"/>
            <ac:spMk id="4" creationId="{43224982-E325-6132-C6FE-6F54A907FD49}"/>
          </ac:spMkLst>
        </pc:spChg>
        <pc:spChg chg="add del mod">
          <ac:chgData name="Mike Ulmer" userId="128df8d8-cc14-488c-9c00-34c35e5194cd" providerId="ADAL" clId="{217867FF-4D56-4392-B0A9-977BAFC60C1D}" dt="2023-08-23T15:52:32.817" v="1451"/>
          <ac:spMkLst>
            <pc:docMk/>
            <pc:sldMk cId="870571245" sldId="266"/>
            <ac:spMk id="5" creationId="{811FA621-9F24-C554-6C1C-D0977E4B1310}"/>
          </ac:spMkLst>
        </pc:spChg>
        <pc:spChg chg="add del mod">
          <ac:chgData name="Mike Ulmer" userId="128df8d8-cc14-488c-9c00-34c35e5194cd" providerId="ADAL" clId="{217867FF-4D56-4392-B0A9-977BAFC60C1D}" dt="2023-08-23T15:52:32.817" v="1451"/>
          <ac:spMkLst>
            <pc:docMk/>
            <pc:sldMk cId="870571245" sldId="266"/>
            <ac:spMk id="6" creationId="{7EA3CAC0-7758-0660-58C9-B7252B2973EF}"/>
          </ac:spMkLst>
        </pc:spChg>
        <pc:spChg chg="add mod">
          <ac:chgData name="Mike Ulmer" userId="128df8d8-cc14-488c-9c00-34c35e5194cd" providerId="ADAL" clId="{217867FF-4D56-4392-B0A9-977BAFC60C1D}" dt="2023-08-24T17:30:25.456" v="3612" actId="108"/>
          <ac:spMkLst>
            <pc:docMk/>
            <pc:sldMk cId="870571245" sldId="266"/>
            <ac:spMk id="8" creationId="{8799103B-368A-FEC9-F88A-044F6C172373}"/>
          </ac:spMkLst>
        </pc:spChg>
        <pc:spChg chg="add mod">
          <ac:chgData name="Mike Ulmer" userId="128df8d8-cc14-488c-9c00-34c35e5194cd" providerId="ADAL" clId="{217867FF-4D56-4392-B0A9-977BAFC60C1D}" dt="2023-08-24T17:31:00.068" v="3660" actId="20577"/>
          <ac:spMkLst>
            <pc:docMk/>
            <pc:sldMk cId="870571245" sldId="266"/>
            <ac:spMk id="9" creationId="{CED33890-58F8-9296-6410-29A7B337DF3F}"/>
          </ac:spMkLst>
        </pc:spChg>
        <pc:picChg chg="add del mod">
          <ac:chgData name="Mike Ulmer" userId="128df8d8-cc14-488c-9c00-34c35e5194cd" providerId="ADAL" clId="{217867FF-4D56-4392-B0A9-977BAFC60C1D}" dt="2023-08-23T15:52:32.817" v="1451"/>
          <ac:picMkLst>
            <pc:docMk/>
            <pc:sldMk cId="870571245" sldId="266"/>
            <ac:picMk id="7" creationId="{F79DF5D2-A354-F86F-378E-21071F9A533A}"/>
          </ac:picMkLst>
        </pc:picChg>
        <pc:picChg chg="add mod">
          <ac:chgData name="Mike Ulmer" userId="128df8d8-cc14-488c-9c00-34c35e5194cd" providerId="ADAL" clId="{217867FF-4D56-4392-B0A9-977BAFC60C1D}" dt="2023-08-23T15:52:43.427" v="1452"/>
          <ac:picMkLst>
            <pc:docMk/>
            <pc:sldMk cId="870571245" sldId="266"/>
            <ac:picMk id="10" creationId="{1A215E41-8A0C-C7BF-D7F2-65102554CB93}"/>
          </ac:picMkLst>
        </pc:picChg>
      </pc:sldChg>
      <pc:sldChg chg="addSp delSp modSp new mod">
        <pc:chgData name="Mike Ulmer" userId="128df8d8-cc14-488c-9c00-34c35e5194cd" providerId="ADAL" clId="{217867FF-4D56-4392-B0A9-977BAFC60C1D}" dt="2023-08-24T17:24:40.093" v="3488" actId="20577"/>
        <pc:sldMkLst>
          <pc:docMk/>
          <pc:sldMk cId="4136602259" sldId="267"/>
        </pc:sldMkLst>
        <pc:spChg chg="mod">
          <ac:chgData name="Mike Ulmer" userId="128df8d8-cc14-488c-9c00-34c35e5194cd" providerId="ADAL" clId="{217867FF-4D56-4392-B0A9-977BAFC60C1D}" dt="2023-08-23T20:04:16.864" v="2791" actId="20577"/>
          <ac:spMkLst>
            <pc:docMk/>
            <pc:sldMk cId="4136602259" sldId="267"/>
            <ac:spMk id="2" creationId="{0C23E5C9-7F40-E3C5-DD16-AC66E50D894C}"/>
          </ac:spMkLst>
        </pc:spChg>
        <pc:spChg chg="del">
          <ac:chgData name="Mike Ulmer" userId="128df8d8-cc14-488c-9c00-34c35e5194cd" providerId="ADAL" clId="{217867FF-4D56-4392-B0A9-977BAFC60C1D}" dt="2023-08-23T18:29:34.419" v="1526" actId="478"/>
          <ac:spMkLst>
            <pc:docMk/>
            <pc:sldMk cId="4136602259" sldId="267"/>
            <ac:spMk id="3" creationId="{7BCD7F3E-1262-7162-4F7D-CF659F0FEBC2}"/>
          </ac:spMkLst>
        </pc:spChg>
        <pc:spChg chg="add mod">
          <ac:chgData name="Mike Ulmer" userId="128df8d8-cc14-488c-9c00-34c35e5194cd" providerId="ADAL" clId="{217867FF-4D56-4392-B0A9-977BAFC60C1D}" dt="2023-08-24T17:24:40.093" v="3488" actId="20577"/>
          <ac:spMkLst>
            <pc:docMk/>
            <pc:sldMk cId="4136602259" sldId="267"/>
            <ac:spMk id="6" creationId="{0BDF3DCD-8861-1133-BD6C-1AF332E57798}"/>
          </ac:spMkLst>
        </pc:spChg>
        <pc:picChg chg="add mod">
          <ac:chgData name="Mike Ulmer" userId="128df8d8-cc14-488c-9c00-34c35e5194cd" providerId="ADAL" clId="{217867FF-4D56-4392-B0A9-977BAFC60C1D}" dt="2023-08-23T18:43:55.345" v="1915" actId="14100"/>
          <ac:picMkLst>
            <pc:docMk/>
            <pc:sldMk cId="4136602259" sldId="267"/>
            <ac:picMk id="5" creationId="{E6B60281-7715-B840-29BA-02696212FEB1}"/>
          </ac:picMkLst>
        </pc:picChg>
      </pc:sldChg>
      <pc:sldChg chg="addSp delSp modSp new mod ord">
        <pc:chgData name="Mike Ulmer" userId="128df8d8-cc14-488c-9c00-34c35e5194cd" providerId="ADAL" clId="{217867FF-4D56-4392-B0A9-977BAFC60C1D}" dt="2023-08-24T17:32:52.103" v="3676" actId="113"/>
        <pc:sldMkLst>
          <pc:docMk/>
          <pc:sldMk cId="3880415125" sldId="268"/>
        </pc:sldMkLst>
        <pc:spChg chg="mod">
          <ac:chgData name="Mike Ulmer" userId="128df8d8-cc14-488c-9c00-34c35e5194cd" providerId="ADAL" clId="{217867FF-4D56-4392-B0A9-977BAFC60C1D}" dt="2023-08-23T20:04:31.075" v="2800" actId="20577"/>
          <ac:spMkLst>
            <pc:docMk/>
            <pc:sldMk cId="3880415125" sldId="268"/>
            <ac:spMk id="2" creationId="{52590872-DC37-AC66-929C-5D447ECB461E}"/>
          </ac:spMkLst>
        </pc:spChg>
        <pc:spChg chg="del">
          <ac:chgData name="Mike Ulmer" userId="128df8d8-cc14-488c-9c00-34c35e5194cd" providerId="ADAL" clId="{217867FF-4D56-4392-B0A9-977BAFC60C1D}" dt="2023-08-23T18:53:50.661" v="1921" actId="478"/>
          <ac:spMkLst>
            <pc:docMk/>
            <pc:sldMk cId="3880415125" sldId="268"/>
            <ac:spMk id="3" creationId="{6604F1DC-EFB3-C71B-6C1A-A745A1096176}"/>
          </ac:spMkLst>
        </pc:spChg>
        <pc:spChg chg="add mod">
          <ac:chgData name="Mike Ulmer" userId="128df8d8-cc14-488c-9c00-34c35e5194cd" providerId="ADAL" clId="{217867FF-4D56-4392-B0A9-977BAFC60C1D}" dt="2023-08-24T17:32:52.103" v="3676" actId="113"/>
          <ac:spMkLst>
            <pc:docMk/>
            <pc:sldMk cId="3880415125" sldId="268"/>
            <ac:spMk id="8" creationId="{BEF05132-EDB6-DF20-6E48-0AACB4A7F228}"/>
          </ac:spMkLst>
        </pc:spChg>
        <pc:picChg chg="add del">
          <ac:chgData name="Mike Ulmer" userId="128df8d8-cc14-488c-9c00-34c35e5194cd" providerId="ADAL" clId="{217867FF-4D56-4392-B0A9-977BAFC60C1D}" dt="2023-08-23T18:53:55.111" v="1923" actId="22"/>
          <ac:picMkLst>
            <pc:docMk/>
            <pc:sldMk cId="3880415125" sldId="268"/>
            <ac:picMk id="5" creationId="{E347E3E7-C390-4624-1796-CDAA603327C2}"/>
          </ac:picMkLst>
        </pc:picChg>
        <pc:picChg chg="add del mod">
          <ac:chgData name="Mike Ulmer" userId="128df8d8-cc14-488c-9c00-34c35e5194cd" providerId="ADAL" clId="{217867FF-4D56-4392-B0A9-977BAFC60C1D}" dt="2023-08-23T18:54:49.225" v="1934" actId="478"/>
          <ac:picMkLst>
            <pc:docMk/>
            <pc:sldMk cId="3880415125" sldId="268"/>
            <ac:picMk id="7" creationId="{8B7EA309-C29E-B2BA-ACD4-5DE871C6E3F5}"/>
          </ac:picMkLst>
        </pc:picChg>
        <pc:picChg chg="add mod">
          <ac:chgData name="Mike Ulmer" userId="128df8d8-cc14-488c-9c00-34c35e5194cd" providerId="ADAL" clId="{217867FF-4D56-4392-B0A9-977BAFC60C1D}" dt="2023-08-23T18:55:47.249" v="1938" actId="14861"/>
          <ac:picMkLst>
            <pc:docMk/>
            <pc:sldMk cId="3880415125" sldId="268"/>
            <ac:picMk id="10" creationId="{8C336701-46CF-F1AB-9DA3-83003ED9C4A6}"/>
          </ac:picMkLst>
        </pc:picChg>
      </pc:sldChg>
      <pc:sldChg chg="addSp delSp modSp new mod">
        <pc:chgData name="Mike Ulmer" userId="128df8d8-cc14-488c-9c00-34c35e5194cd" providerId="ADAL" clId="{217867FF-4D56-4392-B0A9-977BAFC60C1D}" dt="2023-08-24T20:13:33.068" v="4801" actId="20577"/>
        <pc:sldMkLst>
          <pc:docMk/>
          <pc:sldMk cId="2150312479" sldId="269"/>
        </pc:sldMkLst>
        <pc:spChg chg="mod">
          <ac:chgData name="Mike Ulmer" userId="128df8d8-cc14-488c-9c00-34c35e5194cd" providerId="ADAL" clId="{217867FF-4D56-4392-B0A9-977BAFC60C1D}" dt="2023-08-23T19:02:19.376" v="2352" actId="20577"/>
          <ac:spMkLst>
            <pc:docMk/>
            <pc:sldMk cId="2150312479" sldId="269"/>
            <ac:spMk id="2" creationId="{EB77A02F-C89E-61A8-59FE-45DAF54E268B}"/>
          </ac:spMkLst>
        </pc:spChg>
        <pc:spChg chg="del">
          <ac:chgData name="Mike Ulmer" userId="128df8d8-cc14-488c-9c00-34c35e5194cd" providerId="ADAL" clId="{217867FF-4D56-4392-B0A9-977BAFC60C1D}" dt="2023-08-23T19:02:27.908" v="2353" actId="478"/>
          <ac:spMkLst>
            <pc:docMk/>
            <pc:sldMk cId="2150312479" sldId="269"/>
            <ac:spMk id="3" creationId="{385310D6-CD91-6C8C-DF91-A41DF1433C95}"/>
          </ac:spMkLst>
        </pc:spChg>
        <pc:spChg chg="add mod">
          <ac:chgData name="Mike Ulmer" userId="128df8d8-cc14-488c-9c00-34c35e5194cd" providerId="ADAL" clId="{217867FF-4D56-4392-B0A9-977BAFC60C1D}" dt="2023-08-24T20:13:33.068" v="4801" actId="20577"/>
          <ac:spMkLst>
            <pc:docMk/>
            <pc:sldMk cId="2150312479" sldId="269"/>
            <ac:spMk id="4" creationId="{9AC2E3C4-CAC0-61C2-D90E-019EFCB36B64}"/>
          </ac:spMkLst>
        </pc:spChg>
        <pc:graphicFrameChg chg="add mod">
          <ac:chgData name="Mike Ulmer" userId="128df8d8-cc14-488c-9c00-34c35e5194cd" providerId="ADAL" clId="{217867FF-4D56-4392-B0A9-977BAFC60C1D}" dt="2023-08-23T19:37:39.108" v="2398"/>
          <ac:graphicFrameMkLst>
            <pc:docMk/>
            <pc:sldMk cId="2150312479" sldId="269"/>
            <ac:graphicFrameMk id="6" creationId="{EF8B42E3-3E5E-F654-FFF1-0901AAA423BA}"/>
          </ac:graphicFrameMkLst>
        </pc:graphicFrameChg>
        <pc:graphicFrameChg chg="add del mod">
          <ac:chgData name="Mike Ulmer" userId="128df8d8-cc14-488c-9c00-34c35e5194cd" providerId="ADAL" clId="{217867FF-4D56-4392-B0A9-977BAFC60C1D}" dt="2023-08-23T19:40:04.777" v="2407" actId="478"/>
          <ac:graphicFrameMkLst>
            <pc:docMk/>
            <pc:sldMk cId="2150312479" sldId="269"/>
            <ac:graphicFrameMk id="7" creationId="{EF8B42E3-3E5E-F654-FFF1-0901AAA423BA}"/>
          </ac:graphicFrameMkLst>
        </pc:graphicFrameChg>
        <pc:graphicFrameChg chg="add mod">
          <ac:chgData name="Mike Ulmer" userId="128df8d8-cc14-488c-9c00-34c35e5194cd" providerId="ADAL" clId="{217867FF-4D56-4392-B0A9-977BAFC60C1D}" dt="2023-08-23T19:47:22.054" v="2538" actId="14861"/>
          <ac:graphicFrameMkLst>
            <pc:docMk/>
            <pc:sldMk cId="2150312479" sldId="269"/>
            <ac:graphicFrameMk id="8" creationId="{EF8B42E3-3E5E-F654-FFF1-0901AAA423BA}"/>
          </ac:graphicFrameMkLst>
        </pc:graphicFrameChg>
        <pc:picChg chg="add del mod">
          <ac:chgData name="Mike Ulmer" userId="128df8d8-cc14-488c-9c00-34c35e5194cd" providerId="ADAL" clId="{217867FF-4D56-4392-B0A9-977BAFC60C1D}" dt="2023-08-23T19:37:22.057" v="2393" actId="478"/>
          <ac:picMkLst>
            <pc:docMk/>
            <pc:sldMk cId="2150312479" sldId="269"/>
            <ac:picMk id="5" creationId="{F8E68995-51EC-6BC3-BA45-2C588956CDD3}"/>
          </ac:picMkLst>
        </pc:picChg>
      </pc:sldChg>
      <pc:sldChg chg="modSp new mod">
        <pc:chgData name="Mike Ulmer" userId="128df8d8-cc14-488c-9c00-34c35e5194cd" providerId="ADAL" clId="{217867FF-4D56-4392-B0A9-977BAFC60C1D}" dt="2023-08-23T19:52:04.280" v="2633" actId="20577"/>
        <pc:sldMkLst>
          <pc:docMk/>
          <pc:sldMk cId="902480160" sldId="270"/>
        </pc:sldMkLst>
        <pc:spChg chg="mod">
          <ac:chgData name="Mike Ulmer" userId="128df8d8-cc14-488c-9c00-34c35e5194cd" providerId="ADAL" clId="{217867FF-4D56-4392-B0A9-977BAFC60C1D}" dt="2023-08-23T19:52:04.280" v="2633" actId="20577"/>
          <ac:spMkLst>
            <pc:docMk/>
            <pc:sldMk cId="902480160" sldId="270"/>
            <ac:spMk id="2" creationId="{903B17ED-F1A8-DCB0-6358-ED8A237C6B6E}"/>
          </ac:spMkLst>
        </pc:spChg>
      </pc:sldChg>
      <pc:sldChg chg="addSp delSp modSp new mod">
        <pc:chgData name="Mike Ulmer" userId="128df8d8-cc14-488c-9c00-34c35e5194cd" providerId="ADAL" clId="{217867FF-4D56-4392-B0A9-977BAFC60C1D}" dt="2023-08-24T20:14:41.693" v="4818" actId="403"/>
        <pc:sldMkLst>
          <pc:docMk/>
          <pc:sldMk cId="1966078077" sldId="271"/>
        </pc:sldMkLst>
        <pc:spChg chg="mod">
          <ac:chgData name="Mike Ulmer" userId="128df8d8-cc14-488c-9c00-34c35e5194cd" providerId="ADAL" clId="{217867FF-4D56-4392-B0A9-977BAFC60C1D}" dt="2023-08-24T17:35:57.904" v="3732" actId="20577"/>
          <ac:spMkLst>
            <pc:docMk/>
            <pc:sldMk cId="1966078077" sldId="271"/>
            <ac:spMk id="2" creationId="{1E1FED73-470D-42D9-FD94-3CC2B52B55B8}"/>
          </ac:spMkLst>
        </pc:spChg>
        <pc:spChg chg="del">
          <ac:chgData name="Mike Ulmer" userId="128df8d8-cc14-488c-9c00-34c35e5194cd" providerId="ADAL" clId="{217867FF-4D56-4392-B0A9-977BAFC60C1D}" dt="2023-08-24T19:05:07.130" v="4748" actId="478"/>
          <ac:spMkLst>
            <pc:docMk/>
            <pc:sldMk cId="1966078077" sldId="271"/>
            <ac:spMk id="3" creationId="{04E984B1-8F85-EAD1-F01D-A54524B6553F}"/>
          </ac:spMkLst>
        </pc:spChg>
        <pc:spChg chg="add del mod">
          <ac:chgData name="Mike Ulmer" userId="128df8d8-cc14-488c-9c00-34c35e5194cd" providerId="ADAL" clId="{217867FF-4D56-4392-B0A9-977BAFC60C1D}" dt="2023-08-24T19:19:36.210" v="4759"/>
          <ac:spMkLst>
            <pc:docMk/>
            <pc:sldMk cId="1966078077" sldId="271"/>
            <ac:spMk id="6" creationId="{C81DDC6A-FF02-C0A4-664C-57DAE61018D7}"/>
          </ac:spMkLst>
        </pc:spChg>
        <pc:graphicFrameChg chg="add del mod">
          <ac:chgData name="Mike Ulmer" userId="128df8d8-cc14-488c-9c00-34c35e5194cd" providerId="ADAL" clId="{217867FF-4D56-4392-B0A9-977BAFC60C1D}" dt="2023-08-24T19:18:10.938" v="4750" actId="478"/>
          <ac:graphicFrameMkLst>
            <pc:docMk/>
            <pc:sldMk cId="1966078077" sldId="271"/>
            <ac:graphicFrameMk id="4" creationId="{1861060E-4FDD-5B3B-B060-7E7C1AF28AD2}"/>
          </ac:graphicFrameMkLst>
        </pc:graphicFrameChg>
        <pc:graphicFrameChg chg="add mod">
          <ac:chgData name="Mike Ulmer" userId="128df8d8-cc14-488c-9c00-34c35e5194cd" providerId="ADAL" clId="{217867FF-4D56-4392-B0A9-977BAFC60C1D}" dt="2023-08-24T20:14:41.693" v="4818" actId="403"/>
          <ac:graphicFrameMkLst>
            <pc:docMk/>
            <pc:sldMk cId="1966078077" sldId="271"/>
            <ac:graphicFrameMk id="5" creationId="{2BD10729-5FA2-610C-0B6B-B6A9202B3A76}"/>
          </ac:graphicFrameMkLst>
        </pc:graphicFrameChg>
      </pc:sldChg>
      <pc:sldChg chg="new del">
        <pc:chgData name="Mike Ulmer" userId="128df8d8-cc14-488c-9c00-34c35e5194cd" providerId="ADAL" clId="{217867FF-4D56-4392-B0A9-977BAFC60C1D}" dt="2023-08-24T17:35:44.157" v="3696" actId="680"/>
        <pc:sldMkLst>
          <pc:docMk/>
          <pc:sldMk cId="4077472417" sldId="271"/>
        </pc:sldMkLst>
      </pc:sldChg>
      <pc:sldChg chg="modSp new mod">
        <pc:chgData name="Mike Ulmer" userId="128df8d8-cc14-488c-9c00-34c35e5194cd" providerId="ADAL" clId="{217867FF-4D56-4392-B0A9-977BAFC60C1D}" dt="2023-08-24T17:36:31.272" v="3759" actId="20577"/>
        <pc:sldMkLst>
          <pc:docMk/>
          <pc:sldMk cId="2380628394" sldId="272"/>
        </pc:sldMkLst>
        <pc:spChg chg="mod">
          <ac:chgData name="Mike Ulmer" userId="128df8d8-cc14-488c-9c00-34c35e5194cd" providerId="ADAL" clId="{217867FF-4D56-4392-B0A9-977BAFC60C1D}" dt="2023-08-24T17:36:31.272" v="3759" actId="20577"/>
          <ac:spMkLst>
            <pc:docMk/>
            <pc:sldMk cId="2380628394" sldId="272"/>
            <ac:spMk id="2" creationId="{C2FF29BE-90C3-9D30-A657-C11ED2B50801}"/>
          </ac:spMkLst>
        </pc:spChg>
      </pc:sldChg>
      <pc:sldChg chg="addSp delSp modSp new mod">
        <pc:chgData name="Mike Ulmer" userId="128df8d8-cc14-488c-9c00-34c35e5194cd" providerId="ADAL" clId="{217867FF-4D56-4392-B0A9-977BAFC60C1D}" dt="2023-08-28T15:12:02.246" v="4819" actId="6549"/>
        <pc:sldMkLst>
          <pc:docMk/>
          <pc:sldMk cId="2377075999" sldId="273"/>
        </pc:sldMkLst>
        <pc:spChg chg="mod">
          <ac:chgData name="Mike Ulmer" userId="128df8d8-cc14-488c-9c00-34c35e5194cd" providerId="ADAL" clId="{217867FF-4D56-4392-B0A9-977BAFC60C1D}" dt="2023-08-24T17:37:03.497" v="3780" actId="20577"/>
          <ac:spMkLst>
            <pc:docMk/>
            <pc:sldMk cId="2377075999" sldId="273"/>
            <ac:spMk id="2" creationId="{D24B9161-8A1E-94EE-A785-8A8E11A9E386}"/>
          </ac:spMkLst>
        </pc:spChg>
        <pc:spChg chg="del">
          <ac:chgData name="Mike Ulmer" userId="128df8d8-cc14-488c-9c00-34c35e5194cd" providerId="ADAL" clId="{217867FF-4D56-4392-B0A9-977BAFC60C1D}" dt="2023-08-24T17:37:15.302" v="3781" actId="478"/>
          <ac:spMkLst>
            <pc:docMk/>
            <pc:sldMk cId="2377075999" sldId="273"/>
            <ac:spMk id="3" creationId="{54A718DC-1DD7-8594-2C12-02DEE22BDE24}"/>
          </ac:spMkLst>
        </pc:spChg>
        <pc:spChg chg="add mod">
          <ac:chgData name="Mike Ulmer" userId="128df8d8-cc14-488c-9c00-34c35e5194cd" providerId="ADAL" clId="{217867FF-4D56-4392-B0A9-977BAFC60C1D}" dt="2023-08-28T15:12:02.246" v="4819" actId="6549"/>
          <ac:spMkLst>
            <pc:docMk/>
            <pc:sldMk cId="2377075999" sldId="273"/>
            <ac:spMk id="4" creationId="{7F709A5C-A80C-E3B1-829C-8318006DE35F}"/>
          </ac:spMkLst>
        </pc:spChg>
        <pc:picChg chg="add mod">
          <ac:chgData name="Mike Ulmer" userId="128df8d8-cc14-488c-9c00-34c35e5194cd" providerId="ADAL" clId="{217867FF-4D56-4392-B0A9-977BAFC60C1D}" dt="2023-08-24T17:37:23.055" v="3783"/>
          <ac:picMkLst>
            <pc:docMk/>
            <pc:sldMk cId="2377075999" sldId="273"/>
            <ac:picMk id="5" creationId="{B2069B5E-700F-62D1-9166-E0C2C72CCE4F}"/>
          </ac:picMkLst>
        </pc:picChg>
      </pc:sldChg>
      <pc:sldChg chg="addSp delSp modSp new mod ord">
        <pc:chgData name="Mike Ulmer" userId="128df8d8-cc14-488c-9c00-34c35e5194cd" providerId="ADAL" clId="{217867FF-4D56-4392-B0A9-977BAFC60C1D}" dt="2023-08-24T19:03:31.882" v="4745"/>
        <pc:sldMkLst>
          <pc:docMk/>
          <pc:sldMk cId="296201055" sldId="274"/>
        </pc:sldMkLst>
        <pc:spChg chg="mod">
          <ac:chgData name="Mike Ulmer" userId="128df8d8-cc14-488c-9c00-34c35e5194cd" providerId="ADAL" clId="{217867FF-4D56-4392-B0A9-977BAFC60C1D}" dt="2023-08-24T19:03:23.414" v="4743" actId="20577"/>
          <ac:spMkLst>
            <pc:docMk/>
            <pc:sldMk cId="296201055" sldId="274"/>
            <ac:spMk id="2" creationId="{8777BCCE-E0EC-B7CE-D399-7695BA22AE90}"/>
          </ac:spMkLst>
        </pc:spChg>
        <pc:spChg chg="del">
          <ac:chgData name="Mike Ulmer" userId="128df8d8-cc14-488c-9c00-34c35e5194cd" providerId="ADAL" clId="{217867FF-4D56-4392-B0A9-977BAFC60C1D}" dt="2023-08-24T18:39:48.397" v="3846" actId="478"/>
          <ac:spMkLst>
            <pc:docMk/>
            <pc:sldMk cId="296201055" sldId="274"/>
            <ac:spMk id="3" creationId="{F466922C-41E3-4BFF-760F-6242BC77566F}"/>
          </ac:spMkLst>
        </pc:spChg>
        <pc:spChg chg="add mod">
          <ac:chgData name="Mike Ulmer" userId="128df8d8-cc14-488c-9c00-34c35e5194cd" providerId="ADAL" clId="{217867FF-4D56-4392-B0A9-977BAFC60C1D}" dt="2023-08-24T19:01:13.999" v="4729" actId="113"/>
          <ac:spMkLst>
            <pc:docMk/>
            <pc:sldMk cId="296201055" sldId="274"/>
            <ac:spMk id="6" creationId="{DF9C511A-AD57-40D7-BF8E-D710217ECD8B}"/>
          </ac:spMkLst>
        </pc:spChg>
        <pc:graphicFrameChg chg="add del mod">
          <ac:chgData name="Mike Ulmer" userId="128df8d8-cc14-488c-9c00-34c35e5194cd" providerId="ADAL" clId="{217867FF-4D56-4392-B0A9-977BAFC60C1D}" dt="2023-08-24T18:42:32.885" v="3877" actId="478"/>
          <ac:graphicFrameMkLst>
            <pc:docMk/>
            <pc:sldMk cId="296201055" sldId="274"/>
            <ac:graphicFrameMk id="4" creationId="{73632886-96F9-FF85-55C1-A58FC626ABA4}"/>
          </ac:graphicFrameMkLst>
        </pc:graphicFrameChg>
        <pc:graphicFrameChg chg="add mod">
          <ac:chgData name="Mike Ulmer" userId="128df8d8-cc14-488c-9c00-34c35e5194cd" providerId="ADAL" clId="{217867FF-4D56-4392-B0A9-977BAFC60C1D}" dt="2023-08-24T18:45:33.980" v="3906" actId="1076"/>
          <ac:graphicFrameMkLst>
            <pc:docMk/>
            <pc:sldMk cId="296201055" sldId="274"/>
            <ac:graphicFrameMk id="5" creationId="{73632886-96F9-FF85-55C1-A58FC626ABA4}"/>
          </ac:graphicFrameMkLst>
        </pc:graphicFrameChg>
      </pc:sldChg>
      <pc:sldChg chg="addSp delSp modSp new mod">
        <pc:chgData name="Mike Ulmer" userId="128df8d8-cc14-488c-9c00-34c35e5194cd" providerId="ADAL" clId="{217867FF-4D56-4392-B0A9-977BAFC60C1D}" dt="2023-08-24T19:04:17.714" v="4747" actId="20577"/>
        <pc:sldMkLst>
          <pc:docMk/>
          <pc:sldMk cId="4069609620" sldId="275"/>
        </pc:sldMkLst>
        <pc:spChg chg="mod">
          <ac:chgData name="Mike Ulmer" userId="128df8d8-cc14-488c-9c00-34c35e5194cd" providerId="ADAL" clId="{217867FF-4D56-4392-B0A9-977BAFC60C1D}" dt="2023-08-24T19:03:09.029" v="4742" actId="20577"/>
          <ac:spMkLst>
            <pc:docMk/>
            <pc:sldMk cId="4069609620" sldId="275"/>
            <ac:spMk id="2" creationId="{0C3E4A36-85EF-7017-C78F-48CEB555E7DA}"/>
          </ac:spMkLst>
        </pc:spChg>
        <pc:spChg chg="del">
          <ac:chgData name="Mike Ulmer" userId="128df8d8-cc14-488c-9c00-34c35e5194cd" providerId="ADAL" clId="{217867FF-4D56-4392-B0A9-977BAFC60C1D}" dt="2023-08-24T18:54:06.673" v="4273" actId="478"/>
          <ac:spMkLst>
            <pc:docMk/>
            <pc:sldMk cId="4069609620" sldId="275"/>
            <ac:spMk id="3" creationId="{A3C08973-F989-5F30-216B-FBCA9AB04E6B}"/>
          </ac:spMkLst>
        </pc:spChg>
        <pc:spChg chg="add mod">
          <ac:chgData name="Mike Ulmer" userId="128df8d8-cc14-488c-9c00-34c35e5194cd" providerId="ADAL" clId="{217867FF-4D56-4392-B0A9-977BAFC60C1D}" dt="2023-08-24T19:04:17.714" v="4747" actId="20577"/>
          <ac:spMkLst>
            <pc:docMk/>
            <pc:sldMk cId="4069609620" sldId="275"/>
            <ac:spMk id="5" creationId="{394D8759-724F-0809-25EA-162EC9CE98C3}"/>
          </ac:spMkLst>
        </pc:spChg>
        <pc:graphicFrameChg chg="add mod">
          <ac:chgData name="Mike Ulmer" userId="128df8d8-cc14-488c-9c00-34c35e5194cd" providerId="ADAL" clId="{217867FF-4D56-4392-B0A9-977BAFC60C1D}" dt="2023-08-24T19:00:48.124" v="4728" actId="14100"/>
          <ac:graphicFrameMkLst>
            <pc:docMk/>
            <pc:sldMk cId="4069609620" sldId="275"/>
            <ac:graphicFrameMk id="4" creationId="{EC9894F0-1375-B901-81D7-D70552E572A1}"/>
          </ac:graphicFrameMkLst>
        </pc:graphicFrame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2T15:14:19.6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2311 639 24575,'-2'-1'0,"0"0"0,0-1 0,0 1 0,0 0 0,-1 0 0,1 0 0,0 0 0,0 1 0,-1-1 0,1 1 0,-1-1 0,-3 1 0,-36-1 0,29 2 0,-802-1 0,801 2 0,0 0 0,-1 1 0,1 0 0,0 1 0,1 0 0,-27 13 0,-22 7 0,-84 33 0,138-54 0,-1 2 0,0 0 0,0 1 0,-12 9 0,13-9 0,-1 0 0,1 0 0,-18 7 0,10-5 0,1 1 0,-25 16 0,10-5 0,15-9 0,0 1 0,1 0 0,0 1 0,0 0 0,-12 18 0,-11 27 0,12-17 0,17-27 0,0 1 0,-6 15 0,-2 6 0,-5 4 0,-26 76 0,42-101 0,-15 26 0,13-29 0,1 0 0,-8 25 0,-7 10 0,5-16 0,3-3 0,-2 0 0,-35 47 0,17-26 0,0-1 0,16-24 0,-16 28 0,2-1 0,22-38 0,1 0 0,0 0 0,1 0 0,0 1 0,-5 17 0,10-23 0,-1 0 0,-1 0 0,-6 10 0,-8 20 0,1 17 0,2 1 0,-10 82 0,17-64 0,1 4 0,-34 144 0,-5-26 0,30-118 0,12-57 0,-1 34 0,1-5 0,0 6 0,4 84 0,2-53 0,-2-73 0,2 1 0,-1 0 0,2 0 0,0-1 0,9 27 0,34 64 0,-23-58 0,3 17 0,-16-38 0,18 36 0,51 115 0,-53-112 0,28 42 0,-12-26 0,66 133 0,-90-182 0,43 56 0,-51-74 0,31 41 0,2-1 0,82 78 0,-49-50 0,-53-56 0,43 40 0,3-4 0,26 20 0,-39-36 0,75 52 0,-73-65 0,-39-23 0,0 1 0,24 18 0,-9-4 0,0-1 0,51 26 0,79 28 0,5 3 0,-134-62 0,257 129 0,-159-83 0,-52-24 0,119 42 0,235 45 0,80 5 0,-289-87 0,-87-19 0,340 33 0,-281-42 0,-115-8 0,59 5 0,780-2 0,-602-15 0,-260 2 0,120-15 0,115-23 0,-44 8 0,-104 12 0,43-7 0,107-19 0,-37 7 0,247-38 0,-286 45 0,-42 6 0,176-28 0,-227 31 0,112-23 0,-27-19 0,-69 18 0,204-82 0,-144 48 0,259-120 0,-457 196 0,39-17 0,-1-3 0,-1-1 0,-1-2 0,45-37 0,90-107 0,38-53 0,-140 146 0,46-52 0,-66 61 0,90-149 0,-66 83 0,38-74 0,-63 104 0,-26 52 0,40-99 0,-37 61 0,67-225 0,-51 83 0,-31 117 0,0-208 0,-16 185 0,-1-121 0,-3 221 0,-1-1 0,-14-45 0,2 7 0,9 36 0,-2 0 0,-2 1 0,-20-48 0,7 26 0,18 40 0,-1 1 0,-2 0 0,-11-20 0,-9-15 0,21 38 0,0 1 0,-17-24 0,-10-8 0,-126-151 0,75 101 0,-29-29 0,60 75 0,-1 2 0,-119-79 0,135 108 0,-67-27 0,42 20 0,6 6 0,-112-29 0,65 22 0,-454-125 0,250 87 0,-75-4 0,89 20 0,-318-42 0,348 42 0,175 31 0,-167-17 0,138 27 0,-27-2 0,-1 3 0,-33-1 0,-1334 10 0,719 3 0,597-4 0,-213 4 0,346 3 0,-77 17 0,-21 2 0,124-21 0,-353 38 0,313-26 0,-124 41 0,79-19 0,-75 8 0,-52 14 0,170-27 0,-13 3 0,38-19 0,-225 52 0,77-22 0,162-35 0,34-8 0,-1 0 0,-1 0 0,1-1 0,-14 1 0,7-2 81,0 1-1,0 1 1,-21 7-1,-32 5-1767,60-14-5139</inkml:trace>
</inkml:ink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//Users/kristin/Desktop/NCIGF%202022%20PPT%20TEMPLATE/NCIGF%20Reversed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//Users/kristin/Desktop/NCIGF%202022%20PPT%20TEMPLATE/Umbrella%20Rain.jpg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FEAAAB2-A34E-734F-A109-B2510D33B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F893E-32FF-E04E-8956-4F1A71203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3316-CD48-A44F-8703-ECD5E124C472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D5581-98CF-954C-A9F5-5B0BF1AB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F04DF-E5A6-7F4A-BC66-DDC7EEEC5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2C5D-F2F5-234B-96F4-A8E3B06EB4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Google Shape;24;p3">
            <a:extLst>
              <a:ext uri="{FF2B5EF4-FFF2-40B4-BE49-F238E27FC236}">
                <a16:creationId xmlns:a16="http://schemas.microsoft.com/office/drawing/2014/main" id="{B7EFA70B-F513-444C-81C3-B05D76BDC275}"/>
              </a:ext>
            </a:extLst>
          </p:cNvPr>
          <p:cNvSpPr/>
          <p:nvPr userDrawn="1"/>
        </p:nvSpPr>
        <p:spPr>
          <a:xfrm>
            <a:off x="6895070" y="2097450"/>
            <a:ext cx="5161961" cy="646153"/>
          </a:xfrm>
          <a:custGeom>
            <a:avLst/>
            <a:gdLst>
              <a:gd name="connsiteX0" fmla="*/ 0 w 1513825"/>
              <a:gd name="connsiteY0" fmla="*/ 547299 h 547299"/>
              <a:gd name="connsiteX1" fmla="*/ 490858 w 1513825"/>
              <a:gd name="connsiteY1" fmla="*/ 0 h 547299"/>
              <a:gd name="connsiteX2" fmla="*/ 1513825 w 1513825"/>
              <a:gd name="connsiteY2" fmla="*/ 547299 h 547299"/>
              <a:gd name="connsiteX3" fmla="*/ 0 w 1513825"/>
              <a:gd name="connsiteY3" fmla="*/ 547299 h 547299"/>
              <a:gd name="connsiteX0" fmla="*/ 0 w 1513825"/>
              <a:gd name="connsiteY0" fmla="*/ 646153 h 646153"/>
              <a:gd name="connsiteX1" fmla="*/ 392004 w 1513825"/>
              <a:gd name="connsiteY1" fmla="*/ 0 h 646153"/>
              <a:gd name="connsiteX2" fmla="*/ 1513825 w 1513825"/>
              <a:gd name="connsiteY2" fmla="*/ 646153 h 646153"/>
              <a:gd name="connsiteX3" fmla="*/ 0 w 1513825"/>
              <a:gd name="connsiteY3" fmla="*/ 646153 h 64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3825" h="646153">
                <a:moveTo>
                  <a:pt x="0" y="646153"/>
                </a:moveTo>
                <a:lnTo>
                  <a:pt x="392004" y="0"/>
                </a:lnTo>
                <a:lnTo>
                  <a:pt x="1513825" y="646153"/>
                </a:lnTo>
                <a:lnTo>
                  <a:pt x="0" y="646153"/>
                </a:lnTo>
                <a:close/>
              </a:path>
            </a:pathLst>
          </a:custGeom>
          <a:solidFill>
            <a:srgbClr val="711D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99D7EFC-39DA-DA4D-B4DC-65755C75191F}"/>
              </a:ext>
            </a:extLst>
          </p:cNvPr>
          <p:cNvSpPr/>
          <p:nvPr userDrawn="1"/>
        </p:nvSpPr>
        <p:spPr>
          <a:xfrm>
            <a:off x="0" y="13028"/>
            <a:ext cx="10120184" cy="2868657"/>
          </a:xfrm>
          <a:custGeom>
            <a:avLst/>
            <a:gdLst>
              <a:gd name="connsiteX0" fmla="*/ 0 w 12192000"/>
              <a:gd name="connsiteY0" fmla="*/ 0 h 2706597"/>
              <a:gd name="connsiteX1" fmla="*/ 12192000 w 12192000"/>
              <a:gd name="connsiteY1" fmla="*/ 0 h 2706597"/>
              <a:gd name="connsiteX2" fmla="*/ 12192000 w 12192000"/>
              <a:gd name="connsiteY2" fmla="*/ 2706597 h 2706597"/>
              <a:gd name="connsiteX3" fmla="*/ 0 w 12192000"/>
              <a:gd name="connsiteY3" fmla="*/ 2706597 h 2706597"/>
              <a:gd name="connsiteX4" fmla="*/ 0 w 12192000"/>
              <a:gd name="connsiteY4" fmla="*/ 0 h 2706597"/>
              <a:gd name="connsiteX0" fmla="*/ 0 w 12192000"/>
              <a:gd name="connsiteY0" fmla="*/ 0 h 2706597"/>
              <a:gd name="connsiteX1" fmla="*/ 12192000 w 12192000"/>
              <a:gd name="connsiteY1" fmla="*/ 0 h 2706597"/>
              <a:gd name="connsiteX2" fmla="*/ 10573265 w 12192000"/>
              <a:gd name="connsiteY2" fmla="*/ 2706597 h 2706597"/>
              <a:gd name="connsiteX3" fmla="*/ 0 w 12192000"/>
              <a:gd name="connsiteY3" fmla="*/ 2706597 h 2706597"/>
              <a:gd name="connsiteX4" fmla="*/ 0 w 12192000"/>
              <a:gd name="connsiteY4" fmla="*/ 0 h 2706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706597">
                <a:moveTo>
                  <a:pt x="0" y="0"/>
                </a:moveTo>
                <a:lnTo>
                  <a:pt x="12192000" y="0"/>
                </a:lnTo>
                <a:lnTo>
                  <a:pt x="10573265" y="2706597"/>
                </a:lnTo>
                <a:lnTo>
                  <a:pt x="0" y="270659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9;p3">
            <a:extLst>
              <a:ext uri="{FF2B5EF4-FFF2-40B4-BE49-F238E27FC236}">
                <a16:creationId xmlns:a16="http://schemas.microsoft.com/office/drawing/2014/main" id="{997448B1-3D45-E741-AED4-CA31A9DF70A6}"/>
              </a:ext>
            </a:extLst>
          </p:cNvPr>
          <p:cNvSpPr/>
          <p:nvPr userDrawn="1"/>
        </p:nvSpPr>
        <p:spPr>
          <a:xfrm rot="10800000" flipH="1">
            <a:off x="0" y="2743603"/>
            <a:ext cx="12057031" cy="3755606"/>
          </a:xfrm>
          <a:custGeom>
            <a:avLst/>
            <a:gdLst>
              <a:gd name="connsiteX0" fmla="*/ 0 w 8351779"/>
              <a:gd name="connsiteY0" fmla="*/ 0 h 3743249"/>
              <a:gd name="connsiteX1" fmla="*/ 8351779 w 8351779"/>
              <a:gd name="connsiteY1" fmla="*/ 0 h 3743249"/>
              <a:gd name="connsiteX2" fmla="*/ 8351779 w 8351779"/>
              <a:gd name="connsiteY2" fmla="*/ 3743249 h 3743249"/>
              <a:gd name="connsiteX3" fmla="*/ 0 w 8351779"/>
              <a:gd name="connsiteY3" fmla="*/ 3743249 h 3743249"/>
              <a:gd name="connsiteX4" fmla="*/ 0 w 8351779"/>
              <a:gd name="connsiteY4" fmla="*/ 0 h 3743249"/>
              <a:gd name="connsiteX0" fmla="*/ 0 w 12046449"/>
              <a:gd name="connsiteY0" fmla="*/ 0 h 3755606"/>
              <a:gd name="connsiteX1" fmla="*/ 8351779 w 12046449"/>
              <a:gd name="connsiteY1" fmla="*/ 0 h 3755606"/>
              <a:gd name="connsiteX2" fmla="*/ 12046449 w 12046449"/>
              <a:gd name="connsiteY2" fmla="*/ 3755606 h 3755606"/>
              <a:gd name="connsiteX3" fmla="*/ 0 w 12046449"/>
              <a:gd name="connsiteY3" fmla="*/ 3743249 h 3755606"/>
              <a:gd name="connsiteX4" fmla="*/ 0 w 12046449"/>
              <a:gd name="connsiteY4" fmla="*/ 0 h 3755606"/>
              <a:gd name="connsiteX0" fmla="*/ 0 w 12046449"/>
              <a:gd name="connsiteY0" fmla="*/ 0 h 3755606"/>
              <a:gd name="connsiteX1" fmla="*/ 10192936 w 12046449"/>
              <a:gd name="connsiteY1" fmla="*/ 37070 h 3755606"/>
              <a:gd name="connsiteX2" fmla="*/ 12046449 w 12046449"/>
              <a:gd name="connsiteY2" fmla="*/ 3755606 h 3755606"/>
              <a:gd name="connsiteX3" fmla="*/ 0 w 12046449"/>
              <a:gd name="connsiteY3" fmla="*/ 3743249 h 3755606"/>
              <a:gd name="connsiteX4" fmla="*/ 0 w 12046449"/>
              <a:gd name="connsiteY4" fmla="*/ 0 h 3755606"/>
              <a:gd name="connsiteX0" fmla="*/ 0 w 12046449"/>
              <a:gd name="connsiteY0" fmla="*/ 0 h 3767963"/>
              <a:gd name="connsiteX1" fmla="*/ 10192936 w 12046449"/>
              <a:gd name="connsiteY1" fmla="*/ 37070 h 3767963"/>
              <a:gd name="connsiteX2" fmla="*/ 12046449 w 12046449"/>
              <a:gd name="connsiteY2" fmla="*/ 3755606 h 3767963"/>
              <a:gd name="connsiteX3" fmla="*/ 12357 w 12046449"/>
              <a:gd name="connsiteY3" fmla="*/ 3767963 h 3767963"/>
              <a:gd name="connsiteX4" fmla="*/ 0 w 12046449"/>
              <a:gd name="connsiteY4" fmla="*/ 0 h 3767963"/>
              <a:gd name="connsiteX0" fmla="*/ 0 w 12046449"/>
              <a:gd name="connsiteY0" fmla="*/ 0 h 3755606"/>
              <a:gd name="connsiteX1" fmla="*/ 10192936 w 12046449"/>
              <a:gd name="connsiteY1" fmla="*/ 37070 h 3755606"/>
              <a:gd name="connsiteX2" fmla="*/ 12046449 w 12046449"/>
              <a:gd name="connsiteY2" fmla="*/ 3755606 h 3755606"/>
              <a:gd name="connsiteX3" fmla="*/ 11 w 12046449"/>
              <a:gd name="connsiteY3" fmla="*/ 3755606 h 3755606"/>
              <a:gd name="connsiteX4" fmla="*/ 0 w 12046449"/>
              <a:gd name="connsiteY4" fmla="*/ 0 h 3755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46449" h="3755606">
                <a:moveTo>
                  <a:pt x="0" y="0"/>
                </a:moveTo>
                <a:lnTo>
                  <a:pt x="10192936" y="37070"/>
                </a:lnTo>
                <a:lnTo>
                  <a:pt x="12046449" y="3755606"/>
                </a:lnTo>
                <a:lnTo>
                  <a:pt x="11" y="3755606"/>
                </a:lnTo>
                <a:cubicBezTo>
                  <a:pt x="7" y="2503737"/>
                  <a:pt x="4" y="1251869"/>
                  <a:pt x="0" y="0"/>
                </a:cubicBezTo>
                <a:close/>
              </a:path>
            </a:pathLst>
          </a:custGeom>
          <a:solidFill>
            <a:srgbClr val="AE25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3B674E56-DA41-C04B-85B0-74E45D343BD4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/>
          <a:stretch>
            <a:fillRect/>
          </a:stretch>
        </p:blipFill>
        <p:spPr>
          <a:xfrm>
            <a:off x="788763" y="662523"/>
            <a:ext cx="6608789" cy="17580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A03B01-6A17-C74E-9192-F33D61178C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454" y="3606761"/>
            <a:ext cx="7414788" cy="1359346"/>
          </a:xfrm>
        </p:spPr>
        <p:txBody>
          <a:bodyPr anchor="b">
            <a:normAutofit/>
          </a:bodyPr>
          <a:lstStyle>
            <a:lvl1pPr algn="ctr">
              <a:defRPr sz="4400" b="1" i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42534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51;p4">
            <a:extLst>
              <a:ext uri="{FF2B5EF4-FFF2-40B4-BE49-F238E27FC236}">
                <a16:creationId xmlns:a16="http://schemas.microsoft.com/office/drawing/2014/main" id="{DA6B5599-859B-064B-8673-126CFBD97CA2}"/>
              </a:ext>
            </a:extLst>
          </p:cNvPr>
          <p:cNvSpPr/>
          <p:nvPr userDrawn="1"/>
        </p:nvSpPr>
        <p:spPr>
          <a:xfrm>
            <a:off x="9180214" y="0"/>
            <a:ext cx="1010312" cy="329629"/>
          </a:xfrm>
          <a:prstGeom prst="triangle">
            <a:avLst>
              <a:gd name="adj" fmla="val 32425"/>
            </a:avLst>
          </a:prstGeom>
          <a:solidFill>
            <a:srgbClr val="711D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DF0DCA-3143-BA45-9E0C-5F64A437FB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8000" y="-20320"/>
            <a:ext cx="1341321" cy="1031785"/>
          </a:xfrm>
          <a:prstGeom prst="rect">
            <a:avLst/>
          </a:prstGeom>
        </p:spPr>
      </p:pic>
      <p:sp>
        <p:nvSpPr>
          <p:cNvPr id="8" name="Google Shape;73;p5">
            <a:extLst>
              <a:ext uri="{FF2B5EF4-FFF2-40B4-BE49-F238E27FC236}">
                <a16:creationId xmlns:a16="http://schemas.microsoft.com/office/drawing/2014/main" id="{8B944696-BF06-DD43-87E6-2D46069EE49C}"/>
              </a:ext>
            </a:extLst>
          </p:cNvPr>
          <p:cNvSpPr/>
          <p:nvPr userDrawn="1"/>
        </p:nvSpPr>
        <p:spPr>
          <a:xfrm rot="10800000" flipH="1">
            <a:off x="0" y="-20320"/>
            <a:ext cx="9898208" cy="626690"/>
          </a:xfrm>
          <a:custGeom>
            <a:avLst/>
            <a:gdLst>
              <a:gd name="connsiteX0" fmla="*/ 0 w 8656285"/>
              <a:gd name="connsiteY0" fmla="*/ 0 h 605588"/>
              <a:gd name="connsiteX1" fmla="*/ 8656285 w 8656285"/>
              <a:gd name="connsiteY1" fmla="*/ 0 h 605588"/>
              <a:gd name="connsiteX2" fmla="*/ 8656285 w 8656285"/>
              <a:gd name="connsiteY2" fmla="*/ 605588 h 605588"/>
              <a:gd name="connsiteX3" fmla="*/ 0 w 8656285"/>
              <a:gd name="connsiteY3" fmla="*/ 605588 h 605588"/>
              <a:gd name="connsiteX4" fmla="*/ 0 w 8656285"/>
              <a:gd name="connsiteY4" fmla="*/ 0 h 605588"/>
              <a:gd name="connsiteX0" fmla="*/ 0 w 9218992"/>
              <a:gd name="connsiteY0" fmla="*/ 0 h 626690"/>
              <a:gd name="connsiteX1" fmla="*/ 8656285 w 9218992"/>
              <a:gd name="connsiteY1" fmla="*/ 0 h 626690"/>
              <a:gd name="connsiteX2" fmla="*/ 9218992 w 9218992"/>
              <a:gd name="connsiteY2" fmla="*/ 626690 h 626690"/>
              <a:gd name="connsiteX3" fmla="*/ 0 w 9218992"/>
              <a:gd name="connsiteY3" fmla="*/ 605588 h 626690"/>
              <a:gd name="connsiteX4" fmla="*/ 0 w 9218992"/>
              <a:gd name="connsiteY4" fmla="*/ 0 h 62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18992" h="626690">
                <a:moveTo>
                  <a:pt x="0" y="0"/>
                </a:moveTo>
                <a:lnTo>
                  <a:pt x="8656285" y="0"/>
                </a:lnTo>
                <a:lnTo>
                  <a:pt x="9218992" y="626690"/>
                </a:lnTo>
                <a:lnTo>
                  <a:pt x="0" y="60558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9" name="Google Shape;76;p5">
            <a:extLst>
              <a:ext uri="{FF2B5EF4-FFF2-40B4-BE49-F238E27FC236}">
                <a16:creationId xmlns:a16="http://schemas.microsoft.com/office/drawing/2014/main" id="{BEB3DCFA-86C6-6E47-A388-DA2CD80E41E0}"/>
              </a:ext>
            </a:extLst>
          </p:cNvPr>
          <p:cNvSpPr/>
          <p:nvPr userDrawn="1"/>
        </p:nvSpPr>
        <p:spPr>
          <a:xfrm rot="10800000" flipH="1">
            <a:off x="0" y="329630"/>
            <a:ext cx="10190526" cy="890934"/>
          </a:xfrm>
          <a:custGeom>
            <a:avLst/>
            <a:gdLst>
              <a:gd name="connsiteX0" fmla="*/ 0 w 9128415"/>
              <a:gd name="connsiteY0" fmla="*/ 0 h 1200708"/>
              <a:gd name="connsiteX1" fmla="*/ 9128415 w 9128415"/>
              <a:gd name="connsiteY1" fmla="*/ 0 h 1200708"/>
              <a:gd name="connsiteX2" fmla="*/ 9128415 w 9128415"/>
              <a:gd name="connsiteY2" fmla="*/ 1200708 h 1200708"/>
              <a:gd name="connsiteX3" fmla="*/ 0 w 9128415"/>
              <a:gd name="connsiteY3" fmla="*/ 1200708 h 1200708"/>
              <a:gd name="connsiteX4" fmla="*/ 0 w 9128415"/>
              <a:gd name="connsiteY4" fmla="*/ 0 h 1200708"/>
              <a:gd name="connsiteX0" fmla="*/ 0 w 10063916"/>
              <a:gd name="connsiteY0" fmla="*/ 0 h 1200708"/>
              <a:gd name="connsiteX1" fmla="*/ 9128415 w 10063916"/>
              <a:gd name="connsiteY1" fmla="*/ 0 h 1200708"/>
              <a:gd name="connsiteX2" fmla="*/ 10063916 w 10063916"/>
              <a:gd name="connsiteY2" fmla="*/ 1200708 h 1200708"/>
              <a:gd name="connsiteX3" fmla="*/ 0 w 10063916"/>
              <a:gd name="connsiteY3" fmla="*/ 1200708 h 1200708"/>
              <a:gd name="connsiteX4" fmla="*/ 0 w 10063916"/>
              <a:gd name="connsiteY4" fmla="*/ 0 h 1200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3916" h="1200708">
                <a:moveTo>
                  <a:pt x="0" y="0"/>
                </a:moveTo>
                <a:lnTo>
                  <a:pt x="9128415" y="0"/>
                </a:lnTo>
                <a:lnTo>
                  <a:pt x="10063916" y="1200708"/>
                </a:lnTo>
                <a:lnTo>
                  <a:pt x="0" y="1200708"/>
                </a:lnTo>
                <a:lnTo>
                  <a:pt x="0" y="0"/>
                </a:lnTo>
                <a:close/>
              </a:path>
            </a:pathLst>
          </a:custGeom>
          <a:solidFill>
            <a:srgbClr val="AE25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38D18-1645-684A-BC38-D4955E26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063"/>
            <a:ext cx="10515600" cy="1325563"/>
          </a:xfrm>
        </p:spPr>
        <p:txBody>
          <a:bodyPr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4A8-53EC-F440-98A0-9DABC665F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solidFill>
                  <a:schemeClr val="bg2">
                    <a:lumMod val="50000"/>
                  </a:schemeClr>
                </a:solidFill>
                <a:latin typeface="Avenir Next Medium" panose="020B0503020202020204" pitchFamily="34" charset="0"/>
              </a:defRPr>
            </a:lvl1pPr>
            <a:lvl2pPr>
              <a:defRPr b="0" i="0">
                <a:solidFill>
                  <a:schemeClr val="bg2">
                    <a:lumMod val="50000"/>
                  </a:schemeClr>
                </a:solidFill>
                <a:latin typeface="Avenir Next Medium" panose="020B0503020202020204" pitchFamily="34" charset="0"/>
              </a:defRPr>
            </a:lvl2pPr>
            <a:lvl3pPr>
              <a:defRPr b="0" i="0">
                <a:solidFill>
                  <a:schemeClr val="bg2">
                    <a:lumMod val="50000"/>
                  </a:schemeClr>
                </a:solidFill>
                <a:latin typeface="Avenir Next Medium" panose="020B0503020202020204" pitchFamily="34" charset="0"/>
              </a:defRPr>
            </a:lvl3pPr>
            <a:lvl4pPr>
              <a:defRPr b="0" i="0">
                <a:solidFill>
                  <a:schemeClr val="bg2">
                    <a:lumMod val="50000"/>
                  </a:schemeClr>
                </a:solidFill>
                <a:latin typeface="Avenir Next Medium" panose="020B0503020202020204" pitchFamily="34" charset="0"/>
              </a:defRPr>
            </a:lvl4pPr>
            <a:lvl5pPr>
              <a:defRPr b="0" i="0">
                <a:solidFill>
                  <a:schemeClr val="bg2">
                    <a:lumMod val="50000"/>
                  </a:schemeClr>
                </a:solidFill>
                <a:latin typeface="Avenir Next Medium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7D636-3732-6B46-9AE1-34C326FC7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3316-CD48-A44F-8703-ECD5E124C472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98A30-5E01-7147-BB9D-ED9DF6E5E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C758E-424C-9A48-9701-30A80041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2C5D-F2F5-234B-96F4-A8E3B06EB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8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1;p4">
            <a:extLst>
              <a:ext uri="{FF2B5EF4-FFF2-40B4-BE49-F238E27FC236}">
                <a16:creationId xmlns:a16="http://schemas.microsoft.com/office/drawing/2014/main" id="{22140E9C-F990-1743-91F5-7E0415B1C001}"/>
              </a:ext>
            </a:extLst>
          </p:cNvPr>
          <p:cNvSpPr/>
          <p:nvPr userDrawn="1"/>
        </p:nvSpPr>
        <p:spPr>
          <a:xfrm>
            <a:off x="7934960" y="889383"/>
            <a:ext cx="2408594" cy="577001"/>
          </a:xfrm>
          <a:prstGeom prst="triangle">
            <a:avLst>
              <a:gd name="adj" fmla="val 32425"/>
            </a:avLst>
          </a:prstGeom>
          <a:solidFill>
            <a:srgbClr val="711D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pic>
        <p:nvPicPr>
          <p:cNvPr id="8" name="Picture 7" descr="A picture containing rain, nature&#10;&#10;Description automatically generated">
            <a:extLst>
              <a:ext uri="{FF2B5EF4-FFF2-40B4-BE49-F238E27FC236}">
                <a16:creationId xmlns:a16="http://schemas.microsoft.com/office/drawing/2014/main" id="{4EA04AD5-637E-FC40-9B6F-95BF1EA5B2D2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/>
          <a:stretch>
            <a:fillRect/>
          </a:stretch>
        </p:blipFill>
        <p:spPr>
          <a:xfrm>
            <a:off x="4505260" y="1748969"/>
            <a:ext cx="7686740" cy="5118479"/>
          </a:xfrm>
          <a:prstGeom prst="rect">
            <a:avLst/>
          </a:prstGeom>
        </p:spPr>
      </p:pic>
      <p:sp>
        <p:nvSpPr>
          <p:cNvPr id="9" name="Google Shape;54;p4">
            <a:extLst>
              <a:ext uri="{FF2B5EF4-FFF2-40B4-BE49-F238E27FC236}">
                <a16:creationId xmlns:a16="http://schemas.microsoft.com/office/drawing/2014/main" id="{A30C4570-05D0-0340-9E05-3265BBB3CB17}"/>
              </a:ext>
            </a:extLst>
          </p:cNvPr>
          <p:cNvSpPr/>
          <p:nvPr userDrawn="1"/>
        </p:nvSpPr>
        <p:spPr>
          <a:xfrm rot="10800000" flipH="1">
            <a:off x="4505260" y="-7089"/>
            <a:ext cx="4962831" cy="6855641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0" name="Google Shape;56;p4">
            <a:extLst>
              <a:ext uri="{FF2B5EF4-FFF2-40B4-BE49-F238E27FC236}">
                <a16:creationId xmlns:a16="http://schemas.microsoft.com/office/drawing/2014/main" id="{C7A9F7C5-2E9C-D247-96A1-DE59CC5C888B}"/>
              </a:ext>
            </a:extLst>
          </p:cNvPr>
          <p:cNvSpPr/>
          <p:nvPr userDrawn="1"/>
        </p:nvSpPr>
        <p:spPr>
          <a:xfrm rot="10800000" flipH="1">
            <a:off x="0" y="1466384"/>
            <a:ext cx="10343554" cy="3947859"/>
          </a:xfrm>
          <a:custGeom>
            <a:avLst/>
            <a:gdLst>
              <a:gd name="connsiteX0" fmla="*/ 0 w 7827920"/>
              <a:gd name="connsiteY0" fmla="*/ 0 h 3947859"/>
              <a:gd name="connsiteX1" fmla="*/ 7827920 w 7827920"/>
              <a:gd name="connsiteY1" fmla="*/ 0 h 3947859"/>
              <a:gd name="connsiteX2" fmla="*/ 7827920 w 7827920"/>
              <a:gd name="connsiteY2" fmla="*/ 3947859 h 3947859"/>
              <a:gd name="connsiteX3" fmla="*/ 0 w 7827920"/>
              <a:gd name="connsiteY3" fmla="*/ 3947859 h 3947859"/>
              <a:gd name="connsiteX4" fmla="*/ 0 w 7827920"/>
              <a:gd name="connsiteY4" fmla="*/ 0 h 3947859"/>
              <a:gd name="connsiteX0" fmla="*/ 0 w 11766874"/>
              <a:gd name="connsiteY0" fmla="*/ 0 h 3947859"/>
              <a:gd name="connsiteX1" fmla="*/ 7827920 w 11766874"/>
              <a:gd name="connsiteY1" fmla="*/ 0 h 3947859"/>
              <a:gd name="connsiteX2" fmla="*/ 11766874 w 11766874"/>
              <a:gd name="connsiteY2" fmla="*/ 3947859 h 3947859"/>
              <a:gd name="connsiteX3" fmla="*/ 0 w 11766874"/>
              <a:gd name="connsiteY3" fmla="*/ 3947859 h 3947859"/>
              <a:gd name="connsiteX4" fmla="*/ 0 w 11766874"/>
              <a:gd name="connsiteY4" fmla="*/ 0 h 3947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66874" h="3947859">
                <a:moveTo>
                  <a:pt x="0" y="0"/>
                </a:moveTo>
                <a:lnTo>
                  <a:pt x="7827920" y="0"/>
                </a:lnTo>
                <a:lnTo>
                  <a:pt x="11766874" y="3947859"/>
                </a:lnTo>
                <a:lnTo>
                  <a:pt x="0" y="3947859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50000"/>
                </a:schemeClr>
              </a:gs>
              <a:gs pos="100000">
                <a:srgbClr val="AE2533">
                  <a:lumMod val="82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0555972-C943-9141-8C45-5B6E757C294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4164" y="164617"/>
            <a:ext cx="1884391" cy="14495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1150AB-F22C-4046-9E4A-BF95581D6E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187258"/>
            <a:ext cx="6628205" cy="1594777"/>
          </a:xfrm>
        </p:spPr>
        <p:txBody>
          <a:bodyPr anchor="b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</a:lstStyle>
          <a:p>
            <a:r>
              <a:rPr lang="en-US" dirty="0"/>
              <a:t>Section 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2666864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EC6998-DF98-FA49-88D6-0DC80648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93691-A9E1-DF40-B2AA-378DCBFA8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62356-134E-BE43-A627-E0A0BA4EDE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23316-CD48-A44F-8703-ECD5E124C472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071DF-9E3D-564D-93FC-0B6C41FF79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32984-CC36-0B43-88BE-73FC6070F3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32C5D-F2F5-234B-96F4-A8E3B06EB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9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0D327-B698-1241-B541-FC218F1DE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188" y="2470067"/>
            <a:ext cx="10085294" cy="2837863"/>
          </a:xfrm>
        </p:spPr>
        <p:txBody>
          <a:bodyPr>
            <a:normAutofit/>
          </a:bodyPr>
          <a:lstStyle/>
          <a:p>
            <a:r>
              <a:rPr lang="en-US" dirty="0"/>
              <a:t>“UDS 3.0” – JSON Concept Overview</a:t>
            </a:r>
            <a:br>
              <a:rPr lang="en-US" dirty="0"/>
            </a:br>
            <a:br>
              <a:rPr lang="en-US" sz="2400" dirty="0"/>
            </a:br>
            <a:r>
              <a:rPr lang="en-US" sz="2400" dirty="0"/>
              <a:t>Nate Jennings - Software Engineering Manager</a:t>
            </a:r>
            <a:br>
              <a:rPr lang="en-US" sz="2000" dirty="0"/>
            </a:br>
            <a:r>
              <a:rPr lang="en-US" sz="2400"/>
              <a:t>Mike Ulmer - </a:t>
            </a:r>
            <a:r>
              <a:rPr lang="en-US" sz="2400" dirty="0"/>
              <a:t>VP-Technology Services and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39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946E-D361-7176-38D7-2E49C2428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 – Survey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34DC2-0670-E903-53B7-2640649D4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910" y="1509626"/>
            <a:ext cx="10515600" cy="4351338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Söhne"/>
              </a:rPr>
              <a:t>Readability and Rigid Structure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Söhne"/>
              </a:rPr>
              <a:t>Difficult to read, edit and keep things straight when editing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latin typeface="Söhne"/>
              </a:rPr>
              <a:t>Key data elements missing from the UDS standards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Söhne"/>
              </a:rPr>
              <a:t>Contact information (</a:t>
            </a:r>
            <a:r>
              <a:rPr lang="en-US" i="0" dirty="0">
                <a:solidFill>
                  <a:schemeClr val="tx1"/>
                </a:solidFill>
                <a:effectLst/>
                <a:latin typeface="Söhne"/>
              </a:rPr>
              <a:t>Email, mobile phone</a:t>
            </a:r>
            <a:r>
              <a:rPr lang="en-US" dirty="0">
                <a:solidFill>
                  <a:schemeClr val="tx1"/>
                </a:solidFill>
                <a:latin typeface="Söhne"/>
              </a:rPr>
              <a:t>)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Söhne"/>
              </a:rPr>
              <a:t>Property address vs owner address</a:t>
            </a:r>
          </a:p>
          <a:p>
            <a:pPr lvl="1"/>
            <a:r>
              <a:rPr lang="en-US" i="0" dirty="0">
                <a:solidFill>
                  <a:schemeClr val="tx1"/>
                </a:solidFill>
                <a:effectLst/>
                <a:latin typeface="Söhne"/>
              </a:rPr>
              <a:t>Other</a:t>
            </a:r>
            <a:endParaRPr lang="en-US" dirty="0"/>
          </a:p>
          <a:p>
            <a:r>
              <a:rPr lang="en-US" b="1" dirty="0">
                <a:solidFill>
                  <a:schemeClr val="tx1"/>
                </a:solidFill>
                <a:latin typeface="Söhne"/>
              </a:rPr>
              <a:t>Fixed length field limitations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Söhne"/>
              </a:rPr>
              <a:t>Longer names – growing trend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  <a:latin typeface="Söhne"/>
              </a:rPr>
              <a:t>Validation Challenges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Söhne"/>
              </a:rPr>
              <a:t>Requires custom programming</a:t>
            </a:r>
          </a:p>
        </p:txBody>
      </p:sp>
    </p:spTree>
    <p:extLst>
      <p:ext uri="{BB962C8B-B14F-4D97-AF65-F5344CB8AC3E}">
        <p14:creationId xmlns:p14="http://schemas.microsoft.com/office/powerpoint/2010/main" val="4047288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A499A-F883-B34B-95FB-FDAFD962D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Solutions: Pros and Cons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9FC7F11-0FFE-CEED-AB01-CB1910C79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701257"/>
              </p:ext>
            </p:extLst>
          </p:nvPr>
        </p:nvGraphicFramePr>
        <p:xfrm>
          <a:off x="718568" y="1553711"/>
          <a:ext cx="960714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2380">
                  <a:extLst>
                    <a:ext uri="{9D8B030D-6E8A-4147-A177-3AD203B41FA5}">
                      <a16:colId xmlns:a16="http://schemas.microsoft.com/office/drawing/2014/main" val="4094888939"/>
                    </a:ext>
                  </a:extLst>
                </a:gridCol>
                <a:gridCol w="3202380">
                  <a:extLst>
                    <a:ext uri="{9D8B030D-6E8A-4147-A177-3AD203B41FA5}">
                      <a16:colId xmlns:a16="http://schemas.microsoft.com/office/drawing/2014/main" val="1128369818"/>
                    </a:ext>
                  </a:extLst>
                </a:gridCol>
                <a:gridCol w="3202380">
                  <a:extLst>
                    <a:ext uri="{9D8B030D-6E8A-4147-A177-3AD203B41FA5}">
                      <a16:colId xmlns:a16="http://schemas.microsoft.com/office/drawing/2014/main" val="2003057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363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#1. Expand current fixed-length record structures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Could address concerns of today, possibly static for years to 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Expensive to modify system import/export functionality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Doesn’t address readability/edit issues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Documentation updates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23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#2. Adopt flexible, hierarchical transport structure (JSON)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Easy to adapt as needs change.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Human readable, easy to edit.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Easy to convert back-and-forth to flat file.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Validation via JSON schema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Initial learning curve and expense to create conversion programs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Vendors may not (yet) support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File length, “extra” characters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48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#3. Status Quo (no change)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Doesn’t solve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cost to implement 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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964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293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A499A-F883-B34B-95FB-FDAFD962D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941" y="184063"/>
            <a:ext cx="10515600" cy="1325563"/>
          </a:xfrm>
        </p:spPr>
        <p:txBody>
          <a:bodyPr/>
          <a:lstStyle/>
          <a:p>
            <a:r>
              <a:rPr lang="en-US" dirty="0"/>
              <a:t>Introducing JSON (</a:t>
            </a:r>
            <a:r>
              <a:rPr lang="en-US" dirty="0" err="1"/>
              <a:t>Javascript</a:t>
            </a:r>
            <a:r>
              <a:rPr lang="en-US" dirty="0"/>
              <a:t> Object Notation)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2B945C-DB98-4006-E385-7066E93CDB77}"/>
              </a:ext>
            </a:extLst>
          </p:cNvPr>
          <p:cNvSpPr txBox="1"/>
          <p:nvPr/>
        </p:nvSpPr>
        <p:spPr>
          <a:xfrm>
            <a:off x="3633850" y="1297984"/>
            <a:ext cx="4536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UDS A Record (partial):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BC3B00-C154-1692-08AB-5174F439F179}"/>
              </a:ext>
            </a:extLst>
          </p:cNvPr>
          <p:cNvSpPr txBox="1"/>
          <p:nvPr/>
        </p:nvSpPr>
        <p:spPr>
          <a:xfrm>
            <a:off x="1194459" y="1499210"/>
            <a:ext cx="86650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{</a:t>
            </a:r>
          </a:p>
          <a:p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 err="1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record_type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“A”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,</a:t>
            </a:r>
          </a:p>
          <a:p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 err="1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Insolvent_company_number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“55555”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,</a:t>
            </a:r>
          </a:p>
          <a:p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 err="1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file_location_state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“AZ”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,</a:t>
            </a:r>
          </a:p>
          <a:p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 err="1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file_location_code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“10”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,</a:t>
            </a:r>
          </a:p>
          <a:p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 err="1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coverage_code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“575005”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,</a:t>
            </a:r>
          </a:p>
          <a:p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 err="1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policy_number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“88888”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,</a:t>
            </a:r>
          </a:p>
          <a:p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 err="1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insolvent_company_claim_number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“9999999”,</a:t>
            </a:r>
          </a:p>
          <a:p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 err="1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receiver_claim_number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“12345-678”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,</a:t>
            </a:r>
          </a:p>
          <a:p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 err="1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insured_first_name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“John”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,</a:t>
            </a:r>
          </a:p>
          <a:p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 err="1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insured_last_name</a:t>
            </a:r>
            <a:r>
              <a:rPr lang="en-US" sz="2400" dirty="0">
                <a:solidFill>
                  <a:schemeClr val="accent2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"</a:t>
            </a:r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“Doe”</a:t>
            </a:r>
            <a:endParaRPr lang="en-US" sz="2400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r>
              <a:rPr lang="en-US" sz="24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9FD096-3238-CC36-2C95-CCC45B1D099F}"/>
              </a:ext>
            </a:extLst>
          </p:cNvPr>
          <p:cNvSpPr txBox="1"/>
          <p:nvPr/>
        </p:nvSpPr>
        <p:spPr>
          <a:xfrm>
            <a:off x="8222673" y="1621149"/>
            <a:ext cx="2328553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Benefits of JSON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Hierarchical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Schema Flexibility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Order independent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Readability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Wide Adoption</a:t>
            </a:r>
          </a:p>
        </p:txBody>
      </p:sp>
    </p:spTree>
    <p:extLst>
      <p:ext uri="{BB962C8B-B14F-4D97-AF65-F5344CB8AC3E}">
        <p14:creationId xmlns:p14="http://schemas.microsoft.com/office/powerpoint/2010/main" val="3351164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A499A-F883-B34B-95FB-FDAFD962D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941" y="184063"/>
            <a:ext cx="10515600" cy="1325563"/>
          </a:xfrm>
        </p:spPr>
        <p:txBody>
          <a:bodyPr/>
          <a:lstStyle/>
          <a:p>
            <a:r>
              <a:rPr lang="en-US" dirty="0"/>
              <a:t>Introducing JSON (</a:t>
            </a:r>
            <a:r>
              <a:rPr lang="en-US" dirty="0" err="1"/>
              <a:t>Javascript</a:t>
            </a:r>
            <a:r>
              <a:rPr lang="en-US" dirty="0"/>
              <a:t> Object Notation)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2B945C-DB98-4006-E385-7066E93CDB77}"/>
              </a:ext>
            </a:extLst>
          </p:cNvPr>
          <p:cNvSpPr txBox="1"/>
          <p:nvPr/>
        </p:nvSpPr>
        <p:spPr>
          <a:xfrm>
            <a:off x="481941" y="1317776"/>
            <a:ext cx="4536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JSON Syntax Example:</a:t>
            </a:r>
          </a:p>
          <a:p>
            <a:endParaRPr lang="en-US" dirty="0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6C009FBE-91DD-9742-D686-B15B1B00DB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65" y="1707134"/>
            <a:ext cx="11595215" cy="472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94D7CA2-4E67-ACEA-A1BA-F84E180E54EE}"/>
                  </a:ext>
                </a:extLst>
              </p14:cNvPr>
              <p14:cNvContentPartPr/>
              <p14:nvPr/>
            </p14:nvContentPartPr>
            <p14:xfrm>
              <a:off x="7100813" y="3902439"/>
              <a:ext cx="4462560" cy="2301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94D7CA2-4E67-ACEA-A1BA-F84E180E54E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91813" y="3893439"/>
                <a:ext cx="4480200" cy="231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10496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170F75-755C-F6AD-6CC6-E588867B4076}"/>
              </a:ext>
            </a:extLst>
          </p:cNvPr>
          <p:cNvSpPr/>
          <p:nvPr/>
        </p:nvSpPr>
        <p:spPr>
          <a:xfrm>
            <a:off x="8221683" y="1652062"/>
            <a:ext cx="3503613" cy="27813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1452D-DA35-D9D6-59DD-68363577C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for UDS Data Interchange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CAD01666-0F72-4C9F-1CA8-ABF147F07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7" y="3129366"/>
            <a:ext cx="6941080" cy="245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A4A9C0E-AA32-E4A1-ACD3-A1F1652A9256}"/>
              </a:ext>
            </a:extLst>
          </p:cNvPr>
          <p:cNvSpPr txBox="1"/>
          <p:nvPr/>
        </p:nvSpPr>
        <p:spPr>
          <a:xfrm>
            <a:off x="6080383" y="5267095"/>
            <a:ext cx="5273417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UDS 3.0 option </a:t>
            </a:r>
            <a:r>
              <a:rPr lang="en-US" dirty="0"/>
              <a:t>– “extra” fields contained in JSON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UDS 2.0 option </a:t>
            </a:r>
            <a:r>
              <a:rPr lang="en-US" dirty="0"/>
              <a:t>-Deliver “extra” data in separate files, use or discard at discretion of recipient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1AF559-0D97-06D7-751D-D3523BEACF24}"/>
              </a:ext>
            </a:extLst>
          </p:cNvPr>
          <p:cNvSpPr txBox="1"/>
          <p:nvPr/>
        </p:nvSpPr>
        <p:spPr>
          <a:xfrm>
            <a:off x="763587" y="1509558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CURRENT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83D647-0D00-AF27-973D-FAB58FC34ECE}"/>
              </a:ext>
            </a:extLst>
          </p:cNvPr>
          <p:cNvSpPr txBox="1"/>
          <p:nvPr/>
        </p:nvSpPr>
        <p:spPr>
          <a:xfrm>
            <a:off x="712787" y="3429000"/>
            <a:ext cx="1237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PROPOSED</a:t>
            </a:r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44AC5568-F001-D29E-B560-6CA7AE6C5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367" y="2117340"/>
            <a:ext cx="3185896" cy="2125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1EEA5A8-F1E7-49F4-FC9F-6445BB4C5F82}"/>
              </a:ext>
            </a:extLst>
          </p:cNvPr>
          <p:cNvSpPr txBox="1"/>
          <p:nvPr/>
        </p:nvSpPr>
        <p:spPr>
          <a:xfrm>
            <a:off x="8296343" y="1748008"/>
            <a:ext cx="2237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CONVERSION UTILITY</a:t>
            </a:r>
          </a:p>
        </p:txBody>
      </p:sp>
      <p:pic>
        <p:nvPicPr>
          <p:cNvPr id="4104" name="Picture 8">
            <a:extLst>
              <a:ext uri="{FF2B5EF4-FFF2-40B4-BE49-F238E27FC236}">
                <a16:creationId xmlns:a16="http://schemas.microsoft.com/office/drawing/2014/main" id="{8FDCDDF8-EF07-896D-1F23-F469B777B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976206"/>
            <a:ext cx="6815667" cy="1291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845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E69F4-76D3-0D0C-D026-7B180928A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Next Steps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CE6846-9E95-B705-CFB8-2E96B5DD2A04}"/>
              </a:ext>
            </a:extLst>
          </p:cNvPr>
          <p:cNvSpPr txBox="1"/>
          <p:nvPr/>
        </p:nvSpPr>
        <p:spPr>
          <a:xfrm>
            <a:off x="729782" y="1994174"/>
            <a:ext cx="643725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UDS 3.0 Subcommittee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Work together to build JSON Schema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Present to ___ for approval (?)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b="1" dirty="0"/>
              <a:t>NCIGF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Add support for JSON to UDS Data Mapper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Build UDS 2/3 conversion tool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9056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F1322"/>
      </a:accent1>
      <a:accent2>
        <a:srgbClr val="BA1F35"/>
      </a:accent2>
      <a:accent3>
        <a:srgbClr val="961A29"/>
      </a:accent3>
      <a:accent4>
        <a:srgbClr val="5B7484"/>
      </a:accent4>
      <a:accent5>
        <a:srgbClr val="36464E"/>
      </a:accent5>
      <a:accent6>
        <a:srgbClr val="214470"/>
      </a:accent6>
      <a:hlink>
        <a:srgbClr val="0563C1"/>
      </a:hlink>
      <a:folHlink>
        <a:srgbClr val="F99F2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2131</TotalTime>
  <Words>419</Words>
  <Application>Microsoft Office PowerPoint</Application>
  <PresentationFormat>Widescreen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Arvo</vt:lpstr>
      <vt:lpstr>Avenir Next</vt:lpstr>
      <vt:lpstr>Avenir Next Medium</vt:lpstr>
      <vt:lpstr>Calibri</vt:lpstr>
      <vt:lpstr>Calibri Light</vt:lpstr>
      <vt:lpstr>Cascadia Mono</vt:lpstr>
      <vt:lpstr>Söhne</vt:lpstr>
      <vt:lpstr>Wingdings</vt:lpstr>
      <vt:lpstr>Office Theme</vt:lpstr>
      <vt:lpstr>“UDS 3.0” – JSON Concept Overview  Nate Jennings - Software Engineering Manager Mike Ulmer - VP-Technology Services and Operations</vt:lpstr>
      <vt:lpstr>Current Challenges – Survey Results</vt:lpstr>
      <vt:lpstr>Possible Solutions: Pros and Cons</vt:lpstr>
      <vt:lpstr>Introducing JSON (Javascript Object Notation)</vt:lpstr>
      <vt:lpstr>Introducing JSON (Javascript Object Notation)</vt:lpstr>
      <vt:lpstr>JSON for UDS Data Interchange</vt:lpstr>
      <vt:lpstr>Proposed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 Leary</dc:creator>
  <cp:lastModifiedBy>Mike Ulmer</cp:lastModifiedBy>
  <cp:revision>15</cp:revision>
  <dcterms:created xsi:type="dcterms:W3CDTF">2022-04-07T16:27:02Z</dcterms:created>
  <dcterms:modified xsi:type="dcterms:W3CDTF">2023-12-12T19:02:20Z</dcterms:modified>
</cp:coreProperties>
</file>